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265" r:id="rId6"/>
    <p:sldId id="30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1D98FF7-AAEB-421B-B533-ED3BE262F962}">
          <p14:sldIdLst>
            <p14:sldId id="265"/>
            <p14:sldId id="300"/>
          </p14:sldIdLst>
        </p14:section>
        <p14:section name="Body" id="{A3D93954-B077-4577-8DB9-E03E016BF9AC}">
          <p14:sldIdLst/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AF3886-849C-08AE-E6FB-8166C073610F}" name="Kathryn O'Brien" initials="KO" userId="S::kobrien@arlingtonva.us::c6e87378-6fc8-4fbf-9a4d-045cfb55ab55" providerId="AD"/>
  <p188:author id="{2A6CBBBF-7124-FCB4-24BE-A40D13BFF7DB}" name="David Barrera" initials="DB" userId="S::dbarrera@arlingtonva.us::7b1e91c8-4da9-4c96-9c22-4d17afe4f0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424"/>
    <a:srgbClr val="7C0877"/>
    <a:srgbClr val="4B7F19"/>
    <a:srgbClr val="074975"/>
    <a:srgbClr val="5A8AB5"/>
    <a:srgbClr val="708BAC"/>
    <a:srgbClr val="E86888"/>
    <a:srgbClr val="00B5B9"/>
    <a:srgbClr val="C60045"/>
    <a:srgbClr val="E5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63566-68C5-49AC-50CE-BAA86F33A0E5}" v="8" dt="2026-06-18T13:51:23.219"/>
    <p1510:client id="{E6B1F0A8-97ED-E75D-599A-D08182A0A9A9}" v="1" dt="2026-06-18T11:55:56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8587F5-3D1A-4CFD-BA1E-CD5FE7496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5940B-2C45-47A3-BB03-7AFBF51A3F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12D3-A3C5-4210-855B-1F65403382CF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73F07-7467-4663-BDF3-19F7B89CC7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76212-E349-4835-868B-D478B090F4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64C18-AB1B-4808-8498-56BB97E95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56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658C8-606F-4885-8F78-2905D42937C7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A3398-0650-43BE-9D48-6144ED529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3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-domain-image.com/free-images/people/children-kids/detailed-photo-of-young-african-american-children-while-playing/attachment/detailed-photo-of-young-african-american-children-while-playin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-domain-image.com/free-images/people/children-kids/detailed-photo-of-young-african-american-children-while-playing/attachment/detailed-photo-of-young-african-american-children-while-playin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CD5624-BCDF-4C41-AEEA-B00767DF8794}"/>
              </a:ext>
            </a:extLst>
          </p:cNvPr>
          <p:cNvSpPr/>
          <p:nvPr userDrawn="1"/>
        </p:nvSpPr>
        <p:spPr>
          <a:xfrm>
            <a:off x="0" y="0"/>
            <a:ext cx="12192000" cy="6856909"/>
          </a:xfrm>
          <a:prstGeom prst="rect">
            <a:avLst/>
          </a:prstGeom>
          <a:solidFill>
            <a:srgbClr val="07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picture containing person, outdoor, outdoor object, colorful&#10;&#10;Description automatically generated">
            <a:extLst>
              <a:ext uri="{FF2B5EF4-FFF2-40B4-BE49-F238E27FC236}">
                <a16:creationId xmlns:a16="http://schemas.microsoft.com/office/drawing/2014/main" id="{4E3640C6-67A2-487E-98BB-930CF1981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840" t="628" r="27463" b="-89"/>
          <a:stretch/>
        </p:blipFill>
        <p:spPr>
          <a:xfrm>
            <a:off x="10106202" y="1090"/>
            <a:ext cx="2085799" cy="2575570"/>
          </a:xfrm>
          <a:custGeom>
            <a:avLst/>
            <a:gdLst>
              <a:gd name="connsiteX0" fmla="*/ 2085799 w 2085799"/>
              <a:gd name="connsiteY0" fmla="*/ 0 h 2575570"/>
              <a:gd name="connsiteX1" fmla="*/ 2085799 w 2085799"/>
              <a:gd name="connsiteY1" fmla="*/ 2185780 h 2575570"/>
              <a:gd name="connsiteX2" fmla="*/ 1749198 w 2085799"/>
              <a:gd name="connsiteY2" fmla="*/ 2535706 h 2575570"/>
              <a:gd name="connsiteX3" fmla="*/ 1565443 w 2085799"/>
              <a:gd name="connsiteY3" fmla="*/ 2539273 h 2575570"/>
              <a:gd name="connsiteX4" fmla="*/ 39866 w 2085799"/>
              <a:gd name="connsiteY4" fmla="*/ 1071793 h 2575570"/>
              <a:gd name="connsiteX5" fmla="*/ 36299 w 2085799"/>
              <a:gd name="connsiteY5" fmla="*/ 888037 h 2575570"/>
              <a:gd name="connsiteX6" fmla="*/ 890517 w 2085799"/>
              <a:gd name="connsiteY6" fmla="*/ 0 h 25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5799" h="2575570">
                <a:moveTo>
                  <a:pt x="2085799" y="0"/>
                </a:moveTo>
                <a:lnTo>
                  <a:pt x="2085799" y="2185780"/>
                </a:lnTo>
                <a:lnTo>
                  <a:pt x="1749198" y="2535706"/>
                </a:lnTo>
                <a:cubicBezTo>
                  <a:pt x="1699441" y="2587433"/>
                  <a:pt x="1617171" y="2589030"/>
                  <a:pt x="1565443" y="2539273"/>
                </a:cubicBezTo>
                <a:lnTo>
                  <a:pt x="39866" y="1071793"/>
                </a:lnTo>
                <a:cubicBezTo>
                  <a:pt x="-11862" y="1022035"/>
                  <a:pt x="-13459" y="939765"/>
                  <a:pt x="36299" y="888037"/>
                </a:cubicBezTo>
                <a:lnTo>
                  <a:pt x="890517" y="0"/>
                </a:lnTo>
                <a:close/>
              </a:path>
            </a:pathLst>
          </a:custGeom>
        </p:spPr>
      </p:pic>
      <p:pic>
        <p:nvPicPr>
          <p:cNvPr id="28" name="Picture 27" descr="A person raising the hands&#10;&#10;Description automatically generated with low confidence">
            <a:extLst>
              <a:ext uri="{FF2B5EF4-FFF2-40B4-BE49-F238E27FC236}">
                <a16:creationId xmlns:a16="http://schemas.microsoft.com/office/drawing/2014/main" id="{E6F56D80-0925-47C9-8DAD-36302ACC1F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692" r="53398" b="10139"/>
          <a:stretch>
            <a:fillRect/>
          </a:stretch>
        </p:blipFill>
        <p:spPr>
          <a:xfrm>
            <a:off x="10179916" y="3985811"/>
            <a:ext cx="2015992" cy="2871841"/>
          </a:xfrm>
          <a:custGeom>
            <a:avLst/>
            <a:gdLst>
              <a:gd name="connsiteX0" fmla="*/ 1636667 w 2015992"/>
              <a:gd name="connsiteY0" fmla="*/ 25 h 2871841"/>
              <a:gd name="connsiteX1" fmla="*/ 1729284 w 2015992"/>
              <a:gd name="connsiteY1" fmla="*/ 36298 h 2871841"/>
              <a:gd name="connsiteX2" fmla="*/ 2015992 w 2015992"/>
              <a:gd name="connsiteY2" fmla="*/ 312087 h 2871841"/>
              <a:gd name="connsiteX3" fmla="*/ 2015992 w 2015992"/>
              <a:gd name="connsiteY3" fmla="*/ 2871841 h 2871841"/>
              <a:gd name="connsiteX4" fmla="*/ 1161833 w 2015992"/>
              <a:gd name="connsiteY4" fmla="*/ 2871841 h 2871841"/>
              <a:gd name="connsiteX5" fmla="*/ 39865 w 2015992"/>
              <a:gd name="connsiteY5" fmla="*/ 1792601 h 2871841"/>
              <a:gd name="connsiteX6" fmla="*/ 36298 w 2015992"/>
              <a:gd name="connsiteY6" fmla="*/ 1608845 h 2871841"/>
              <a:gd name="connsiteX7" fmla="*/ 1545529 w 2015992"/>
              <a:gd name="connsiteY7" fmla="*/ 39864 h 2871841"/>
              <a:gd name="connsiteX8" fmla="*/ 1636667 w 2015992"/>
              <a:gd name="connsiteY8" fmla="*/ 25 h 28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992" h="2871841">
                <a:moveTo>
                  <a:pt x="1636667" y="25"/>
                </a:moveTo>
                <a:cubicBezTo>
                  <a:pt x="1669921" y="-621"/>
                  <a:pt x="1703420" y="11419"/>
                  <a:pt x="1729284" y="36298"/>
                </a:cubicBezTo>
                <a:lnTo>
                  <a:pt x="2015992" y="312087"/>
                </a:lnTo>
                <a:lnTo>
                  <a:pt x="2015992" y="2871841"/>
                </a:lnTo>
                <a:lnTo>
                  <a:pt x="1161833" y="2871841"/>
                </a:lnTo>
                <a:lnTo>
                  <a:pt x="39865" y="1792601"/>
                </a:lnTo>
                <a:cubicBezTo>
                  <a:pt x="-11862" y="1742843"/>
                  <a:pt x="-13459" y="1660573"/>
                  <a:pt x="36298" y="1608845"/>
                </a:cubicBezTo>
                <a:lnTo>
                  <a:pt x="1545529" y="39864"/>
                </a:lnTo>
                <a:cubicBezTo>
                  <a:pt x="1570407" y="14001"/>
                  <a:pt x="1603414" y="669"/>
                  <a:pt x="1636667" y="25"/>
                </a:cubicBez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18436D0-60C8-4D11-9A2C-8E5F44D14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622" y="2872916"/>
            <a:ext cx="5749376" cy="39409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rgbClr val="8AE2E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A0CEE2-8162-4BED-AD41-B656C0A6F8DE}"/>
              </a:ext>
            </a:extLst>
          </p:cNvPr>
          <p:cNvSpPr/>
          <p:nvPr userDrawn="1"/>
        </p:nvSpPr>
        <p:spPr>
          <a:xfrm rot="2633279">
            <a:off x="10469024" y="-271433"/>
            <a:ext cx="1417202" cy="1453112"/>
          </a:xfrm>
          <a:custGeom>
            <a:avLst/>
            <a:gdLst>
              <a:gd name="connsiteX0" fmla="*/ 0 w 1417202"/>
              <a:gd name="connsiteY0" fmla="*/ 778180 h 1453112"/>
              <a:gd name="connsiteX1" fmla="*/ 808988 w 1417202"/>
              <a:gd name="connsiteY1" fmla="*/ 0 h 1453112"/>
              <a:gd name="connsiteX2" fmla="*/ 1339709 w 1417202"/>
              <a:gd name="connsiteY2" fmla="*/ 0 h 1453112"/>
              <a:gd name="connsiteX3" fmla="*/ 1417202 w 1417202"/>
              <a:gd name="connsiteY3" fmla="*/ 77493 h 1453112"/>
              <a:gd name="connsiteX4" fmla="*/ 1417202 w 1417202"/>
              <a:gd name="connsiteY4" fmla="*/ 1375619 h 1453112"/>
              <a:gd name="connsiteX5" fmla="*/ 1339709 w 1417202"/>
              <a:gd name="connsiteY5" fmla="*/ 1453112 h 1453112"/>
              <a:gd name="connsiteX6" fmla="*/ 77493 w 1417202"/>
              <a:gd name="connsiteY6" fmla="*/ 1453112 h 1453112"/>
              <a:gd name="connsiteX7" fmla="*/ 0 w 1417202"/>
              <a:gd name="connsiteY7" fmla="*/ 1375619 h 14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202" h="1453112">
                <a:moveTo>
                  <a:pt x="0" y="778180"/>
                </a:moveTo>
                <a:lnTo>
                  <a:pt x="808988" y="0"/>
                </a:lnTo>
                <a:lnTo>
                  <a:pt x="1339709" y="0"/>
                </a:lnTo>
                <a:cubicBezTo>
                  <a:pt x="1382507" y="0"/>
                  <a:pt x="1417202" y="34695"/>
                  <a:pt x="1417202" y="77493"/>
                </a:cubicBezTo>
                <a:lnTo>
                  <a:pt x="1417202" y="1375619"/>
                </a:lnTo>
                <a:cubicBezTo>
                  <a:pt x="1417202" y="1418417"/>
                  <a:pt x="1382507" y="1453112"/>
                  <a:pt x="1339709" y="1453112"/>
                </a:cubicBezTo>
                <a:lnTo>
                  <a:pt x="77493" y="1453112"/>
                </a:lnTo>
                <a:cubicBezTo>
                  <a:pt x="34695" y="1453112"/>
                  <a:pt x="0" y="1418417"/>
                  <a:pt x="0" y="1375619"/>
                </a:cubicBezTo>
                <a:close/>
              </a:path>
            </a:pathLst>
          </a:custGeom>
          <a:gradFill flip="none" rotWithShape="1">
            <a:gsLst>
              <a:gs pos="0">
                <a:srgbClr val="FCB322">
                  <a:alpha val="34000"/>
                </a:srgbClr>
              </a:gs>
              <a:gs pos="100000">
                <a:srgbClr val="FCB322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755BDE2-51C3-4D95-825A-B5D89AA6DA9D}"/>
              </a:ext>
            </a:extLst>
          </p:cNvPr>
          <p:cNvSpPr/>
          <p:nvPr userDrawn="1"/>
        </p:nvSpPr>
        <p:spPr>
          <a:xfrm rot="2633279">
            <a:off x="10506807" y="5377262"/>
            <a:ext cx="1417202" cy="1453112"/>
          </a:xfrm>
          <a:custGeom>
            <a:avLst/>
            <a:gdLst>
              <a:gd name="connsiteX0" fmla="*/ 22697 w 1417202"/>
              <a:gd name="connsiteY0" fmla="*/ 22698 h 1453112"/>
              <a:gd name="connsiteX1" fmla="*/ 77493 w 1417202"/>
              <a:gd name="connsiteY1" fmla="*/ 0 h 1453112"/>
              <a:gd name="connsiteX2" fmla="*/ 1339709 w 1417202"/>
              <a:gd name="connsiteY2" fmla="*/ 0 h 1453112"/>
              <a:gd name="connsiteX3" fmla="*/ 1417202 w 1417202"/>
              <a:gd name="connsiteY3" fmla="*/ 77493 h 1453112"/>
              <a:gd name="connsiteX4" fmla="*/ 1417202 w 1417202"/>
              <a:gd name="connsiteY4" fmla="*/ 1091403 h 1453112"/>
              <a:gd name="connsiteX5" fmla="*/ 1041173 w 1417202"/>
              <a:gd name="connsiteY5" fmla="*/ 1453112 h 1453112"/>
              <a:gd name="connsiteX6" fmla="*/ 77493 w 1417202"/>
              <a:gd name="connsiteY6" fmla="*/ 1453112 h 1453112"/>
              <a:gd name="connsiteX7" fmla="*/ 0 w 1417202"/>
              <a:gd name="connsiteY7" fmla="*/ 1375619 h 1453112"/>
              <a:gd name="connsiteX8" fmla="*/ 0 w 1417202"/>
              <a:gd name="connsiteY8" fmla="*/ 77493 h 1453112"/>
              <a:gd name="connsiteX9" fmla="*/ 22697 w 1417202"/>
              <a:gd name="connsiteY9" fmla="*/ 22698 h 14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202" h="1453112">
                <a:moveTo>
                  <a:pt x="22697" y="22698"/>
                </a:moveTo>
                <a:cubicBezTo>
                  <a:pt x="36721" y="8674"/>
                  <a:pt x="56094" y="0"/>
                  <a:pt x="77493" y="0"/>
                </a:cubicBezTo>
                <a:lnTo>
                  <a:pt x="1339709" y="0"/>
                </a:lnTo>
                <a:cubicBezTo>
                  <a:pt x="1382507" y="0"/>
                  <a:pt x="1417202" y="34695"/>
                  <a:pt x="1417202" y="77493"/>
                </a:cubicBezTo>
                <a:lnTo>
                  <a:pt x="1417202" y="1091403"/>
                </a:lnTo>
                <a:lnTo>
                  <a:pt x="1041173" y="1453112"/>
                </a:lnTo>
                <a:lnTo>
                  <a:pt x="77493" y="1453112"/>
                </a:lnTo>
                <a:cubicBezTo>
                  <a:pt x="34695" y="1453112"/>
                  <a:pt x="0" y="1418417"/>
                  <a:pt x="0" y="1375619"/>
                </a:cubicBezTo>
                <a:lnTo>
                  <a:pt x="0" y="77493"/>
                </a:lnTo>
                <a:cubicBezTo>
                  <a:pt x="0" y="56094"/>
                  <a:pt x="8674" y="36720"/>
                  <a:pt x="22697" y="22698"/>
                </a:cubicBezTo>
                <a:close/>
              </a:path>
            </a:pathLst>
          </a:custGeom>
          <a:gradFill>
            <a:gsLst>
              <a:gs pos="0">
                <a:srgbClr val="E39EB4">
                  <a:alpha val="37000"/>
                </a:srgbClr>
              </a:gs>
              <a:gs pos="100000">
                <a:srgbClr val="E86888">
                  <a:alpha val="7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CD2850B-3401-4D3C-9D44-10F7EDC8C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622" y="1101422"/>
            <a:ext cx="5749376" cy="1475238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4661FF3-F858-4356-A261-0ACB675384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993" r="397" b="4123"/>
          <a:stretch/>
        </p:blipFill>
        <p:spPr>
          <a:xfrm>
            <a:off x="7731409" y="2620657"/>
            <a:ext cx="1958420" cy="1956806"/>
          </a:xfrm>
          <a:custGeom>
            <a:avLst/>
            <a:gdLst>
              <a:gd name="connsiteX0" fmla="*/ 781821 w 2209393"/>
              <a:gd name="connsiteY0" fmla="*/ 0 h 2207572"/>
              <a:gd name="connsiteX1" fmla="*/ 842962 w 2209393"/>
              <a:gd name="connsiteY1" fmla="*/ 144656 h 2207572"/>
              <a:gd name="connsiteX2" fmla="*/ 894996 w 2209393"/>
              <a:gd name="connsiteY2" fmla="*/ 245344 h 2207572"/>
              <a:gd name="connsiteX3" fmla="*/ 953015 w 2209393"/>
              <a:gd name="connsiteY3" fmla="*/ 342388 h 2207572"/>
              <a:gd name="connsiteX4" fmla="*/ 1015978 w 2209393"/>
              <a:gd name="connsiteY4" fmla="*/ 437612 h 2207572"/>
              <a:gd name="connsiteX5" fmla="*/ 1087525 w 2209393"/>
              <a:gd name="connsiteY5" fmla="*/ 528413 h 2207572"/>
              <a:gd name="connsiteX6" fmla="*/ 1163756 w 2209393"/>
              <a:gd name="connsiteY6" fmla="*/ 614790 h 2207572"/>
              <a:gd name="connsiteX7" fmla="*/ 1244150 w 2209393"/>
              <a:gd name="connsiteY7" fmla="*/ 697525 h 2207572"/>
              <a:gd name="connsiteX8" fmla="*/ 1418987 w 2209393"/>
              <a:gd name="connsiteY8" fmla="*/ 846084 h 2207572"/>
              <a:gd name="connsiteX9" fmla="*/ 2143310 w 2209393"/>
              <a:gd name="connsiteY9" fmla="*/ 1319600 h 2207572"/>
              <a:gd name="connsiteX10" fmla="*/ 2209393 w 2209393"/>
              <a:gd name="connsiteY10" fmla="*/ 1367212 h 2207572"/>
              <a:gd name="connsiteX11" fmla="*/ 1392189 w 2209393"/>
              <a:gd name="connsiteY11" fmla="*/ 2177652 h 2207572"/>
              <a:gd name="connsiteX12" fmla="*/ 1363309 w 2209393"/>
              <a:gd name="connsiteY12" fmla="*/ 2205751 h 2207572"/>
              <a:gd name="connsiteX13" fmla="*/ 1360803 w 2209393"/>
              <a:gd name="connsiteY13" fmla="*/ 2207572 h 2207572"/>
              <a:gd name="connsiteX14" fmla="*/ 1300294 w 2209393"/>
              <a:gd name="connsiteY14" fmla="*/ 2207572 h 2207572"/>
              <a:gd name="connsiteX15" fmla="*/ 1295144 w 2209393"/>
              <a:gd name="connsiteY15" fmla="*/ 2203670 h 2207572"/>
              <a:gd name="connsiteX16" fmla="*/ 1261842 w 2209393"/>
              <a:gd name="connsiteY16" fmla="*/ 2170888 h 2207572"/>
              <a:gd name="connsiteX17" fmla="*/ 88459 w 2209393"/>
              <a:gd name="connsiteY17" fmla="*/ 998546 h 2207572"/>
              <a:gd name="connsiteX18" fmla="*/ 41888 w 2209393"/>
              <a:gd name="connsiteY18" fmla="*/ 950414 h 2207572"/>
              <a:gd name="connsiteX19" fmla="*/ 0 w 2209393"/>
              <a:gd name="connsiteY19" fmla="*/ 842963 h 2207572"/>
              <a:gd name="connsiteX20" fmla="*/ 35384 w 2209393"/>
              <a:gd name="connsiteY20" fmla="*/ 747739 h 2207572"/>
              <a:gd name="connsiteX21" fmla="*/ 76752 w 2209393"/>
              <a:gd name="connsiteY21" fmla="*/ 704030 h 2207572"/>
              <a:gd name="connsiteX22" fmla="*/ 781821 w 2209393"/>
              <a:gd name="connsiteY22" fmla="*/ 0 h 220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9393" h="2207572">
                <a:moveTo>
                  <a:pt x="781821" y="0"/>
                </a:moveTo>
                <a:cubicBezTo>
                  <a:pt x="800294" y="49433"/>
                  <a:pt x="820847" y="96784"/>
                  <a:pt x="842962" y="144656"/>
                </a:cubicBezTo>
                <a:lnTo>
                  <a:pt x="894996" y="245344"/>
                </a:lnTo>
                <a:cubicBezTo>
                  <a:pt x="911908" y="278906"/>
                  <a:pt x="931941" y="310908"/>
                  <a:pt x="953015" y="342388"/>
                </a:cubicBezTo>
                <a:cubicBezTo>
                  <a:pt x="974090" y="373869"/>
                  <a:pt x="992041" y="407952"/>
                  <a:pt x="1015978" y="437612"/>
                </a:cubicBezTo>
                <a:lnTo>
                  <a:pt x="1087525" y="528413"/>
                </a:lnTo>
                <a:cubicBezTo>
                  <a:pt x="1111178" y="558710"/>
                  <a:pt x="1136635" y="587556"/>
                  <a:pt x="1163756" y="614790"/>
                </a:cubicBezTo>
                <a:cubicBezTo>
                  <a:pt x="1190554" y="642108"/>
                  <a:pt x="1215270" y="671508"/>
                  <a:pt x="1244150" y="697525"/>
                </a:cubicBezTo>
                <a:cubicBezTo>
                  <a:pt x="1300867" y="748779"/>
                  <a:pt x="1357845" y="801075"/>
                  <a:pt x="1418987" y="846084"/>
                </a:cubicBezTo>
                <a:cubicBezTo>
                  <a:pt x="1660167" y="1033409"/>
                  <a:pt x="1926584" y="1163496"/>
                  <a:pt x="2143310" y="1319600"/>
                </a:cubicBezTo>
                <a:cubicBezTo>
                  <a:pt x="2165945" y="1334950"/>
                  <a:pt x="2186758" y="1350301"/>
                  <a:pt x="2209393" y="1367212"/>
                </a:cubicBezTo>
                <a:cubicBezTo>
                  <a:pt x="1962749" y="1613076"/>
                  <a:pt x="1630508" y="1939594"/>
                  <a:pt x="1392189" y="2177652"/>
                </a:cubicBezTo>
                <a:cubicBezTo>
                  <a:pt x="1382562" y="2187279"/>
                  <a:pt x="1373455" y="2196905"/>
                  <a:pt x="1363309" y="2205751"/>
                </a:cubicBezTo>
                <a:lnTo>
                  <a:pt x="1360803" y="2207572"/>
                </a:lnTo>
                <a:lnTo>
                  <a:pt x="1300294" y="2207572"/>
                </a:lnTo>
                <a:lnTo>
                  <a:pt x="1295144" y="2203670"/>
                </a:lnTo>
                <a:cubicBezTo>
                  <a:pt x="1283696" y="2193262"/>
                  <a:pt x="1272768" y="2181815"/>
                  <a:pt x="1261842" y="2170888"/>
                </a:cubicBezTo>
                <a:lnTo>
                  <a:pt x="88459" y="998546"/>
                </a:lnTo>
                <a:cubicBezTo>
                  <a:pt x="72589" y="982676"/>
                  <a:pt x="56718" y="967064"/>
                  <a:pt x="41888" y="950414"/>
                </a:cubicBezTo>
                <a:cubicBezTo>
                  <a:pt x="16654" y="920078"/>
                  <a:pt x="1954" y="882371"/>
                  <a:pt x="0" y="842963"/>
                </a:cubicBezTo>
                <a:cubicBezTo>
                  <a:pt x="1412" y="808276"/>
                  <a:pt x="13803" y="774933"/>
                  <a:pt x="35384" y="747739"/>
                </a:cubicBezTo>
                <a:cubicBezTo>
                  <a:pt x="48393" y="732648"/>
                  <a:pt x="62442" y="718078"/>
                  <a:pt x="76752" y="704030"/>
                </a:cubicBezTo>
                <a:cubicBezTo>
                  <a:pt x="272662" y="508119"/>
                  <a:pt x="689980" y="91321"/>
                  <a:pt x="781821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CA7813-7C00-47BA-A8A2-16132128E549}"/>
              </a:ext>
            </a:extLst>
          </p:cNvPr>
          <p:cNvSpPr/>
          <p:nvPr/>
        </p:nvSpPr>
        <p:spPr>
          <a:xfrm>
            <a:off x="9157271" y="4055207"/>
            <a:ext cx="1261289" cy="1384718"/>
          </a:xfrm>
          <a:custGeom>
            <a:avLst/>
            <a:gdLst>
              <a:gd name="connsiteX0" fmla="*/ 885453 w 1000661"/>
              <a:gd name="connsiteY0" fmla="*/ 260637 h 1098584"/>
              <a:gd name="connsiteX1" fmla="*/ 848938 w 1000661"/>
              <a:gd name="connsiteY1" fmla="*/ 195793 h 1098584"/>
              <a:gd name="connsiteX2" fmla="*/ 809906 w 1000661"/>
              <a:gd name="connsiteY2" fmla="*/ 132837 h 1098584"/>
              <a:gd name="connsiteX3" fmla="*/ 717151 w 1000661"/>
              <a:gd name="connsiteY3" fmla="*/ 16159 h 1098584"/>
              <a:gd name="connsiteX4" fmla="*/ 702881 w 1000661"/>
              <a:gd name="connsiteY4" fmla="*/ 0 h 1098584"/>
              <a:gd name="connsiteX5" fmla="*/ 634889 w 1000661"/>
              <a:gd name="connsiteY5" fmla="*/ 70511 h 1098584"/>
              <a:gd name="connsiteX6" fmla="*/ 39956 w 1000661"/>
              <a:gd name="connsiteY6" fmla="*/ 665023 h 1098584"/>
              <a:gd name="connsiteX7" fmla="*/ 24637 w 1000661"/>
              <a:gd name="connsiteY7" fmla="*/ 680343 h 1098584"/>
              <a:gd name="connsiteX8" fmla="*/ 22748 w 1000661"/>
              <a:gd name="connsiteY8" fmla="*/ 750224 h 1098584"/>
              <a:gd name="connsiteX9" fmla="*/ 34080 w 1000661"/>
              <a:gd name="connsiteY9" fmla="*/ 761766 h 1098584"/>
              <a:gd name="connsiteX10" fmla="*/ 316542 w 1000661"/>
              <a:gd name="connsiteY10" fmla="*/ 1043807 h 1098584"/>
              <a:gd name="connsiteX11" fmla="*/ 343823 w 1000661"/>
              <a:gd name="connsiteY11" fmla="*/ 1069829 h 1098584"/>
              <a:gd name="connsiteX12" fmla="*/ 418321 w 1000661"/>
              <a:gd name="connsiteY12" fmla="*/ 1098579 h 1098584"/>
              <a:gd name="connsiteX13" fmla="*/ 531851 w 1000661"/>
              <a:gd name="connsiteY13" fmla="*/ 1047165 h 1098584"/>
              <a:gd name="connsiteX14" fmla="*/ 1000662 w 1000661"/>
              <a:gd name="connsiteY14" fmla="*/ 578144 h 1098584"/>
              <a:gd name="connsiteX15" fmla="*/ 885453 w 1000661"/>
              <a:gd name="connsiteY15" fmla="*/ 260637 h 10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0661" h="1098584">
                <a:moveTo>
                  <a:pt x="885453" y="260637"/>
                </a:moveTo>
                <a:cubicBezTo>
                  <a:pt x="875589" y="237344"/>
                  <a:pt x="860900" y="218667"/>
                  <a:pt x="848938" y="195793"/>
                </a:cubicBezTo>
                <a:cubicBezTo>
                  <a:pt x="837019" y="174157"/>
                  <a:pt x="823987" y="153150"/>
                  <a:pt x="809906" y="132837"/>
                </a:cubicBezTo>
                <a:cubicBezTo>
                  <a:pt x="781743" y="91832"/>
                  <a:pt x="750748" y="52841"/>
                  <a:pt x="717151" y="16159"/>
                </a:cubicBezTo>
                <a:cubicBezTo>
                  <a:pt x="712744" y="10703"/>
                  <a:pt x="707707" y="5456"/>
                  <a:pt x="702881" y="0"/>
                </a:cubicBezTo>
                <a:lnTo>
                  <a:pt x="634889" y="70511"/>
                </a:lnTo>
                <a:lnTo>
                  <a:pt x="39956" y="665023"/>
                </a:lnTo>
                <a:cubicBezTo>
                  <a:pt x="34710" y="670060"/>
                  <a:pt x="29673" y="675096"/>
                  <a:pt x="24637" y="680343"/>
                </a:cubicBezTo>
                <a:cubicBezTo>
                  <a:pt x="-7890" y="714129"/>
                  <a:pt x="-7890" y="717906"/>
                  <a:pt x="22748" y="750224"/>
                </a:cubicBezTo>
                <a:lnTo>
                  <a:pt x="34080" y="761766"/>
                </a:lnTo>
                <a:lnTo>
                  <a:pt x="316542" y="1043807"/>
                </a:lnTo>
                <a:cubicBezTo>
                  <a:pt x="325356" y="1052831"/>
                  <a:pt x="334379" y="1061645"/>
                  <a:pt x="343823" y="1069829"/>
                </a:cubicBezTo>
                <a:cubicBezTo>
                  <a:pt x="364806" y="1087373"/>
                  <a:pt x="390998" y="1097467"/>
                  <a:pt x="418321" y="1098579"/>
                </a:cubicBezTo>
                <a:cubicBezTo>
                  <a:pt x="461886" y="1098957"/>
                  <a:pt x="503416" y="1080154"/>
                  <a:pt x="531851" y="1047165"/>
                </a:cubicBezTo>
                <a:cubicBezTo>
                  <a:pt x="687708" y="890342"/>
                  <a:pt x="843965" y="734002"/>
                  <a:pt x="1000662" y="578144"/>
                </a:cubicBezTo>
                <a:cubicBezTo>
                  <a:pt x="973633" y="468517"/>
                  <a:pt x="934999" y="362080"/>
                  <a:pt x="885453" y="260637"/>
                </a:cubicBezTo>
                <a:close/>
              </a:path>
            </a:pathLst>
          </a:custGeom>
          <a:solidFill>
            <a:srgbClr val="708BAC">
              <a:alpha val="44000"/>
            </a:srgbClr>
          </a:solidFill>
          <a:ln w="209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C2EF45D-D54F-4056-A377-F929A967CD8F}"/>
              </a:ext>
            </a:extLst>
          </p:cNvPr>
          <p:cNvSpPr/>
          <p:nvPr/>
        </p:nvSpPr>
        <p:spPr>
          <a:xfrm>
            <a:off x="8512502" y="1232315"/>
            <a:ext cx="3284159" cy="3137660"/>
          </a:xfrm>
          <a:custGeom>
            <a:avLst/>
            <a:gdLst>
              <a:gd name="connsiteX0" fmla="*/ 2576782 w 2605533"/>
              <a:gd name="connsiteY0" fmla="*/ 1591346 h 2489305"/>
              <a:gd name="connsiteX1" fmla="*/ 2543625 w 2605533"/>
              <a:gd name="connsiteY1" fmla="*/ 1556090 h 2489305"/>
              <a:gd name="connsiteX2" fmla="*/ 1053670 w 2605533"/>
              <a:gd name="connsiteY2" fmla="*/ 65087 h 2489305"/>
              <a:gd name="connsiteX3" fmla="*/ 1018415 w 2605533"/>
              <a:gd name="connsiteY3" fmla="*/ 31720 h 2489305"/>
              <a:gd name="connsiteX4" fmla="*/ 855989 w 2605533"/>
              <a:gd name="connsiteY4" fmla="*/ 31720 h 2489305"/>
              <a:gd name="connsiteX5" fmla="*/ 817166 w 2605533"/>
              <a:gd name="connsiteY5" fmla="*/ 68864 h 2489305"/>
              <a:gd name="connsiteX6" fmla="*/ 0 w 2605533"/>
              <a:gd name="connsiteY6" fmla="*/ 880365 h 2489305"/>
              <a:gd name="connsiteX7" fmla="*/ 83941 w 2605533"/>
              <a:gd name="connsiteY7" fmla="*/ 1028730 h 2489305"/>
              <a:gd name="connsiteX8" fmla="*/ 543938 w 2605533"/>
              <a:gd name="connsiteY8" fmla="*/ 1476556 h 2489305"/>
              <a:gd name="connsiteX9" fmla="*/ 1159856 w 2605533"/>
              <a:gd name="connsiteY9" fmla="*/ 1785879 h 2489305"/>
              <a:gd name="connsiteX10" fmla="*/ 1733383 w 2605533"/>
              <a:gd name="connsiteY10" fmla="*/ 2300438 h 2489305"/>
              <a:gd name="connsiteX11" fmla="*/ 1840198 w 2605533"/>
              <a:gd name="connsiteY11" fmla="*/ 2489305 h 2489305"/>
              <a:gd name="connsiteX12" fmla="*/ 1845025 w 2605533"/>
              <a:gd name="connsiteY12" fmla="*/ 2485108 h 2489305"/>
              <a:gd name="connsiteX13" fmla="*/ 2539008 w 2605533"/>
              <a:gd name="connsiteY13" fmla="*/ 1791125 h 2489305"/>
              <a:gd name="connsiteX14" fmla="*/ 2578460 w 2605533"/>
              <a:gd name="connsiteY14" fmla="*/ 1747056 h 2489305"/>
              <a:gd name="connsiteX15" fmla="*/ 2605531 w 2605533"/>
              <a:gd name="connsiteY15" fmla="*/ 1665424 h 2489305"/>
              <a:gd name="connsiteX16" fmla="*/ 2576782 w 2605533"/>
              <a:gd name="connsiteY16" fmla="*/ 1591346 h 248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05533" h="2489305">
                <a:moveTo>
                  <a:pt x="2576782" y="1591346"/>
                </a:moveTo>
                <a:cubicBezTo>
                  <a:pt x="2566499" y="1578964"/>
                  <a:pt x="2555796" y="1567422"/>
                  <a:pt x="2543625" y="1556090"/>
                </a:cubicBezTo>
                <a:lnTo>
                  <a:pt x="1053670" y="65087"/>
                </a:lnTo>
                <a:cubicBezTo>
                  <a:pt x="1042485" y="53377"/>
                  <a:pt x="1030713" y="42242"/>
                  <a:pt x="1018415" y="31720"/>
                </a:cubicBezTo>
                <a:cubicBezTo>
                  <a:pt x="972541" y="-10573"/>
                  <a:pt x="901871" y="-10573"/>
                  <a:pt x="855989" y="31720"/>
                </a:cubicBezTo>
                <a:cubicBezTo>
                  <a:pt x="842391" y="43394"/>
                  <a:pt x="829430" y="55795"/>
                  <a:pt x="817166" y="68864"/>
                </a:cubicBezTo>
                <a:cubicBezTo>
                  <a:pt x="586748" y="298863"/>
                  <a:pt x="232517" y="648268"/>
                  <a:pt x="0" y="880365"/>
                </a:cubicBezTo>
                <a:cubicBezTo>
                  <a:pt x="25602" y="931359"/>
                  <a:pt x="53513" y="981094"/>
                  <a:pt x="83941" y="1028730"/>
                </a:cubicBezTo>
                <a:cubicBezTo>
                  <a:pt x="198817" y="1212996"/>
                  <a:pt x="356659" y="1366661"/>
                  <a:pt x="543938" y="1476556"/>
                </a:cubicBezTo>
                <a:cubicBezTo>
                  <a:pt x="728399" y="1590716"/>
                  <a:pt x="942658" y="1665424"/>
                  <a:pt x="1159856" y="1785879"/>
                </a:cubicBezTo>
                <a:cubicBezTo>
                  <a:pt x="1391218" y="1906502"/>
                  <a:pt x="1588480" y="2083450"/>
                  <a:pt x="1733383" y="2300438"/>
                </a:cubicBezTo>
                <a:cubicBezTo>
                  <a:pt x="1772668" y="2361232"/>
                  <a:pt x="1808343" y="2424314"/>
                  <a:pt x="1840198" y="2489305"/>
                </a:cubicBezTo>
                <a:lnTo>
                  <a:pt x="1845025" y="2485108"/>
                </a:lnTo>
                <a:cubicBezTo>
                  <a:pt x="2076430" y="2253851"/>
                  <a:pt x="2307750" y="2022530"/>
                  <a:pt x="2539008" y="1791125"/>
                </a:cubicBezTo>
                <a:cubicBezTo>
                  <a:pt x="2552921" y="1777149"/>
                  <a:pt x="2566100" y="1762438"/>
                  <a:pt x="2578460" y="1747056"/>
                </a:cubicBezTo>
                <a:cubicBezTo>
                  <a:pt x="2596193" y="1723553"/>
                  <a:pt x="2605699" y="1694866"/>
                  <a:pt x="2605531" y="1665424"/>
                </a:cubicBezTo>
                <a:cubicBezTo>
                  <a:pt x="2603831" y="1638353"/>
                  <a:pt x="2593800" y="1612472"/>
                  <a:pt x="2576782" y="1591346"/>
                </a:cubicBezTo>
                <a:close/>
              </a:path>
            </a:pathLst>
          </a:custGeom>
          <a:solidFill>
            <a:srgbClr val="708BAC">
              <a:alpha val="44000"/>
            </a:srgbClr>
          </a:solidFill>
          <a:ln w="209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6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CAE3165-AF44-4D23-9A29-496C65EE7D5C}"/>
              </a:ext>
            </a:extLst>
          </p:cNvPr>
          <p:cNvSpPr/>
          <p:nvPr userDrawn="1"/>
        </p:nvSpPr>
        <p:spPr>
          <a:xfrm>
            <a:off x="1" y="0"/>
            <a:ext cx="12192000" cy="6848724"/>
          </a:xfrm>
          <a:prstGeom prst="rect">
            <a:avLst/>
          </a:prstGeom>
          <a:solidFill>
            <a:srgbClr val="DD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A picture containing person, outdoor, outdoor object, colorful&#10;&#10;Description automatically generated">
            <a:extLst>
              <a:ext uri="{FF2B5EF4-FFF2-40B4-BE49-F238E27FC236}">
                <a16:creationId xmlns:a16="http://schemas.microsoft.com/office/drawing/2014/main" id="{00A3E25C-A372-4861-9F0C-A3DB47E2F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840" t="628" r="27463" b="-89"/>
          <a:stretch/>
        </p:blipFill>
        <p:spPr>
          <a:xfrm>
            <a:off x="10106202" y="1090"/>
            <a:ext cx="2085799" cy="2575570"/>
          </a:xfrm>
          <a:custGeom>
            <a:avLst/>
            <a:gdLst>
              <a:gd name="connsiteX0" fmla="*/ 2085799 w 2085799"/>
              <a:gd name="connsiteY0" fmla="*/ 0 h 2575570"/>
              <a:gd name="connsiteX1" fmla="*/ 2085799 w 2085799"/>
              <a:gd name="connsiteY1" fmla="*/ 2185780 h 2575570"/>
              <a:gd name="connsiteX2" fmla="*/ 1749198 w 2085799"/>
              <a:gd name="connsiteY2" fmla="*/ 2535706 h 2575570"/>
              <a:gd name="connsiteX3" fmla="*/ 1565443 w 2085799"/>
              <a:gd name="connsiteY3" fmla="*/ 2539273 h 2575570"/>
              <a:gd name="connsiteX4" fmla="*/ 39866 w 2085799"/>
              <a:gd name="connsiteY4" fmla="*/ 1071793 h 2575570"/>
              <a:gd name="connsiteX5" fmla="*/ 36299 w 2085799"/>
              <a:gd name="connsiteY5" fmla="*/ 888037 h 2575570"/>
              <a:gd name="connsiteX6" fmla="*/ 890517 w 2085799"/>
              <a:gd name="connsiteY6" fmla="*/ 0 h 25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5799" h="2575570">
                <a:moveTo>
                  <a:pt x="2085799" y="0"/>
                </a:moveTo>
                <a:lnTo>
                  <a:pt x="2085799" y="2185780"/>
                </a:lnTo>
                <a:lnTo>
                  <a:pt x="1749198" y="2535706"/>
                </a:lnTo>
                <a:cubicBezTo>
                  <a:pt x="1699441" y="2587433"/>
                  <a:pt x="1617171" y="2589030"/>
                  <a:pt x="1565443" y="2539273"/>
                </a:cubicBezTo>
                <a:lnTo>
                  <a:pt x="39866" y="1071793"/>
                </a:lnTo>
                <a:cubicBezTo>
                  <a:pt x="-11862" y="1022035"/>
                  <a:pt x="-13459" y="939765"/>
                  <a:pt x="36299" y="888037"/>
                </a:cubicBezTo>
                <a:lnTo>
                  <a:pt x="890517" y="0"/>
                </a:lnTo>
                <a:close/>
              </a:path>
            </a:pathLst>
          </a:custGeom>
        </p:spPr>
      </p:pic>
      <p:pic>
        <p:nvPicPr>
          <p:cNvPr id="44" name="Picture 43" descr="A person raising the hands&#10;&#10;Description automatically generated with low confidence">
            <a:extLst>
              <a:ext uri="{FF2B5EF4-FFF2-40B4-BE49-F238E27FC236}">
                <a16:creationId xmlns:a16="http://schemas.microsoft.com/office/drawing/2014/main" id="{537D450C-9F16-49CF-87BA-9FF35C02CD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3692" r="53398" b="10139"/>
          <a:stretch>
            <a:fillRect/>
          </a:stretch>
        </p:blipFill>
        <p:spPr>
          <a:xfrm>
            <a:off x="10179916" y="3985811"/>
            <a:ext cx="2015992" cy="2871841"/>
          </a:xfrm>
          <a:custGeom>
            <a:avLst/>
            <a:gdLst>
              <a:gd name="connsiteX0" fmla="*/ 1636667 w 2015992"/>
              <a:gd name="connsiteY0" fmla="*/ 25 h 2871841"/>
              <a:gd name="connsiteX1" fmla="*/ 1729284 w 2015992"/>
              <a:gd name="connsiteY1" fmla="*/ 36298 h 2871841"/>
              <a:gd name="connsiteX2" fmla="*/ 2015992 w 2015992"/>
              <a:gd name="connsiteY2" fmla="*/ 312087 h 2871841"/>
              <a:gd name="connsiteX3" fmla="*/ 2015992 w 2015992"/>
              <a:gd name="connsiteY3" fmla="*/ 2871841 h 2871841"/>
              <a:gd name="connsiteX4" fmla="*/ 1161833 w 2015992"/>
              <a:gd name="connsiteY4" fmla="*/ 2871841 h 2871841"/>
              <a:gd name="connsiteX5" fmla="*/ 39865 w 2015992"/>
              <a:gd name="connsiteY5" fmla="*/ 1792601 h 2871841"/>
              <a:gd name="connsiteX6" fmla="*/ 36298 w 2015992"/>
              <a:gd name="connsiteY6" fmla="*/ 1608845 h 2871841"/>
              <a:gd name="connsiteX7" fmla="*/ 1545529 w 2015992"/>
              <a:gd name="connsiteY7" fmla="*/ 39864 h 2871841"/>
              <a:gd name="connsiteX8" fmla="*/ 1636667 w 2015992"/>
              <a:gd name="connsiteY8" fmla="*/ 25 h 28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992" h="2871841">
                <a:moveTo>
                  <a:pt x="1636667" y="25"/>
                </a:moveTo>
                <a:cubicBezTo>
                  <a:pt x="1669921" y="-621"/>
                  <a:pt x="1703420" y="11419"/>
                  <a:pt x="1729284" y="36298"/>
                </a:cubicBezTo>
                <a:lnTo>
                  <a:pt x="2015992" y="312087"/>
                </a:lnTo>
                <a:lnTo>
                  <a:pt x="2015992" y="2871841"/>
                </a:lnTo>
                <a:lnTo>
                  <a:pt x="1161833" y="2871841"/>
                </a:lnTo>
                <a:lnTo>
                  <a:pt x="39865" y="1792601"/>
                </a:lnTo>
                <a:cubicBezTo>
                  <a:pt x="-11862" y="1742843"/>
                  <a:pt x="-13459" y="1660573"/>
                  <a:pt x="36298" y="1608845"/>
                </a:cubicBezTo>
                <a:lnTo>
                  <a:pt x="1545529" y="39864"/>
                </a:lnTo>
                <a:cubicBezTo>
                  <a:pt x="1570407" y="14001"/>
                  <a:pt x="1603414" y="669"/>
                  <a:pt x="1636667" y="25"/>
                </a:cubicBez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E255052-DB71-41F5-A2FC-06300F0613C6}"/>
              </a:ext>
            </a:extLst>
          </p:cNvPr>
          <p:cNvSpPr/>
          <p:nvPr userDrawn="1"/>
        </p:nvSpPr>
        <p:spPr>
          <a:xfrm rot="2633279">
            <a:off x="10469024" y="-271433"/>
            <a:ext cx="1417202" cy="1453112"/>
          </a:xfrm>
          <a:custGeom>
            <a:avLst/>
            <a:gdLst>
              <a:gd name="connsiteX0" fmla="*/ 0 w 1417202"/>
              <a:gd name="connsiteY0" fmla="*/ 778180 h 1453112"/>
              <a:gd name="connsiteX1" fmla="*/ 808988 w 1417202"/>
              <a:gd name="connsiteY1" fmla="*/ 0 h 1453112"/>
              <a:gd name="connsiteX2" fmla="*/ 1339709 w 1417202"/>
              <a:gd name="connsiteY2" fmla="*/ 0 h 1453112"/>
              <a:gd name="connsiteX3" fmla="*/ 1417202 w 1417202"/>
              <a:gd name="connsiteY3" fmla="*/ 77493 h 1453112"/>
              <a:gd name="connsiteX4" fmla="*/ 1417202 w 1417202"/>
              <a:gd name="connsiteY4" fmla="*/ 1375619 h 1453112"/>
              <a:gd name="connsiteX5" fmla="*/ 1339709 w 1417202"/>
              <a:gd name="connsiteY5" fmla="*/ 1453112 h 1453112"/>
              <a:gd name="connsiteX6" fmla="*/ 77493 w 1417202"/>
              <a:gd name="connsiteY6" fmla="*/ 1453112 h 1453112"/>
              <a:gd name="connsiteX7" fmla="*/ 0 w 1417202"/>
              <a:gd name="connsiteY7" fmla="*/ 1375619 h 14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202" h="1453112">
                <a:moveTo>
                  <a:pt x="0" y="778180"/>
                </a:moveTo>
                <a:lnTo>
                  <a:pt x="808988" y="0"/>
                </a:lnTo>
                <a:lnTo>
                  <a:pt x="1339709" y="0"/>
                </a:lnTo>
                <a:cubicBezTo>
                  <a:pt x="1382507" y="0"/>
                  <a:pt x="1417202" y="34695"/>
                  <a:pt x="1417202" y="77493"/>
                </a:cubicBezTo>
                <a:lnTo>
                  <a:pt x="1417202" y="1375619"/>
                </a:lnTo>
                <a:cubicBezTo>
                  <a:pt x="1417202" y="1418417"/>
                  <a:pt x="1382507" y="1453112"/>
                  <a:pt x="1339709" y="1453112"/>
                </a:cubicBezTo>
                <a:lnTo>
                  <a:pt x="77493" y="1453112"/>
                </a:lnTo>
                <a:cubicBezTo>
                  <a:pt x="34695" y="1453112"/>
                  <a:pt x="0" y="1418417"/>
                  <a:pt x="0" y="1375619"/>
                </a:cubicBezTo>
                <a:close/>
              </a:path>
            </a:pathLst>
          </a:custGeom>
          <a:gradFill flip="none" rotWithShape="1">
            <a:gsLst>
              <a:gs pos="0">
                <a:srgbClr val="FCB322">
                  <a:alpha val="34000"/>
                </a:srgbClr>
              </a:gs>
              <a:gs pos="100000">
                <a:srgbClr val="FCB322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1260459-BC4A-4D5B-BDD6-E912FD5FE359}"/>
              </a:ext>
            </a:extLst>
          </p:cNvPr>
          <p:cNvSpPr/>
          <p:nvPr userDrawn="1"/>
        </p:nvSpPr>
        <p:spPr>
          <a:xfrm rot="2633279">
            <a:off x="10506807" y="5377262"/>
            <a:ext cx="1417202" cy="1453112"/>
          </a:xfrm>
          <a:custGeom>
            <a:avLst/>
            <a:gdLst>
              <a:gd name="connsiteX0" fmla="*/ 22697 w 1417202"/>
              <a:gd name="connsiteY0" fmla="*/ 22698 h 1453112"/>
              <a:gd name="connsiteX1" fmla="*/ 77493 w 1417202"/>
              <a:gd name="connsiteY1" fmla="*/ 0 h 1453112"/>
              <a:gd name="connsiteX2" fmla="*/ 1339709 w 1417202"/>
              <a:gd name="connsiteY2" fmla="*/ 0 h 1453112"/>
              <a:gd name="connsiteX3" fmla="*/ 1417202 w 1417202"/>
              <a:gd name="connsiteY3" fmla="*/ 77493 h 1453112"/>
              <a:gd name="connsiteX4" fmla="*/ 1417202 w 1417202"/>
              <a:gd name="connsiteY4" fmla="*/ 1091403 h 1453112"/>
              <a:gd name="connsiteX5" fmla="*/ 1041173 w 1417202"/>
              <a:gd name="connsiteY5" fmla="*/ 1453112 h 1453112"/>
              <a:gd name="connsiteX6" fmla="*/ 77493 w 1417202"/>
              <a:gd name="connsiteY6" fmla="*/ 1453112 h 1453112"/>
              <a:gd name="connsiteX7" fmla="*/ 0 w 1417202"/>
              <a:gd name="connsiteY7" fmla="*/ 1375619 h 1453112"/>
              <a:gd name="connsiteX8" fmla="*/ 0 w 1417202"/>
              <a:gd name="connsiteY8" fmla="*/ 77493 h 1453112"/>
              <a:gd name="connsiteX9" fmla="*/ 22697 w 1417202"/>
              <a:gd name="connsiteY9" fmla="*/ 22698 h 14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202" h="1453112">
                <a:moveTo>
                  <a:pt x="22697" y="22698"/>
                </a:moveTo>
                <a:cubicBezTo>
                  <a:pt x="36721" y="8674"/>
                  <a:pt x="56094" y="0"/>
                  <a:pt x="77493" y="0"/>
                </a:cubicBezTo>
                <a:lnTo>
                  <a:pt x="1339709" y="0"/>
                </a:lnTo>
                <a:cubicBezTo>
                  <a:pt x="1382507" y="0"/>
                  <a:pt x="1417202" y="34695"/>
                  <a:pt x="1417202" y="77493"/>
                </a:cubicBezTo>
                <a:lnTo>
                  <a:pt x="1417202" y="1091403"/>
                </a:lnTo>
                <a:lnTo>
                  <a:pt x="1041173" y="1453112"/>
                </a:lnTo>
                <a:lnTo>
                  <a:pt x="77493" y="1453112"/>
                </a:lnTo>
                <a:cubicBezTo>
                  <a:pt x="34695" y="1453112"/>
                  <a:pt x="0" y="1418417"/>
                  <a:pt x="0" y="1375619"/>
                </a:cubicBezTo>
                <a:lnTo>
                  <a:pt x="0" y="77493"/>
                </a:lnTo>
                <a:cubicBezTo>
                  <a:pt x="0" y="56094"/>
                  <a:pt x="8674" y="36720"/>
                  <a:pt x="22697" y="22698"/>
                </a:cubicBezTo>
                <a:close/>
              </a:path>
            </a:pathLst>
          </a:custGeom>
          <a:gradFill>
            <a:gsLst>
              <a:gs pos="0">
                <a:srgbClr val="E39EB4">
                  <a:alpha val="37000"/>
                </a:srgbClr>
              </a:gs>
              <a:gs pos="100000">
                <a:srgbClr val="E86888">
                  <a:alpha val="7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FEECFE1-FC14-4C0D-932B-28B6B1896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993" r="397" b="4123"/>
          <a:stretch/>
        </p:blipFill>
        <p:spPr>
          <a:xfrm>
            <a:off x="7731409" y="2620657"/>
            <a:ext cx="1958420" cy="1956806"/>
          </a:xfrm>
          <a:custGeom>
            <a:avLst/>
            <a:gdLst>
              <a:gd name="connsiteX0" fmla="*/ 781821 w 2209393"/>
              <a:gd name="connsiteY0" fmla="*/ 0 h 2207572"/>
              <a:gd name="connsiteX1" fmla="*/ 842962 w 2209393"/>
              <a:gd name="connsiteY1" fmla="*/ 144656 h 2207572"/>
              <a:gd name="connsiteX2" fmla="*/ 894996 w 2209393"/>
              <a:gd name="connsiteY2" fmla="*/ 245344 h 2207572"/>
              <a:gd name="connsiteX3" fmla="*/ 953015 w 2209393"/>
              <a:gd name="connsiteY3" fmla="*/ 342388 h 2207572"/>
              <a:gd name="connsiteX4" fmla="*/ 1015978 w 2209393"/>
              <a:gd name="connsiteY4" fmla="*/ 437612 h 2207572"/>
              <a:gd name="connsiteX5" fmla="*/ 1087525 w 2209393"/>
              <a:gd name="connsiteY5" fmla="*/ 528413 h 2207572"/>
              <a:gd name="connsiteX6" fmla="*/ 1163756 w 2209393"/>
              <a:gd name="connsiteY6" fmla="*/ 614790 h 2207572"/>
              <a:gd name="connsiteX7" fmla="*/ 1244150 w 2209393"/>
              <a:gd name="connsiteY7" fmla="*/ 697525 h 2207572"/>
              <a:gd name="connsiteX8" fmla="*/ 1418987 w 2209393"/>
              <a:gd name="connsiteY8" fmla="*/ 846084 h 2207572"/>
              <a:gd name="connsiteX9" fmla="*/ 2143310 w 2209393"/>
              <a:gd name="connsiteY9" fmla="*/ 1319600 h 2207572"/>
              <a:gd name="connsiteX10" fmla="*/ 2209393 w 2209393"/>
              <a:gd name="connsiteY10" fmla="*/ 1367212 h 2207572"/>
              <a:gd name="connsiteX11" fmla="*/ 1392189 w 2209393"/>
              <a:gd name="connsiteY11" fmla="*/ 2177652 h 2207572"/>
              <a:gd name="connsiteX12" fmla="*/ 1363309 w 2209393"/>
              <a:gd name="connsiteY12" fmla="*/ 2205751 h 2207572"/>
              <a:gd name="connsiteX13" fmla="*/ 1360803 w 2209393"/>
              <a:gd name="connsiteY13" fmla="*/ 2207572 h 2207572"/>
              <a:gd name="connsiteX14" fmla="*/ 1300294 w 2209393"/>
              <a:gd name="connsiteY14" fmla="*/ 2207572 h 2207572"/>
              <a:gd name="connsiteX15" fmla="*/ 1295144 w 2209393"/>
              <a:gd name="connsiteY15" fmla="*/ 2203670 h 2207572"/>
              <a:gd name="connsiteX16" fmla="*/ 1261842 w 2209393"/>
              <a:gd name="connsiteY16" fmla="*/ 2170888 h 2207572"/>
              <a:gd name="connsiteX17" fmla="*/ 88459 w 2209393"/>
              <a:gd name="connsiteY17" fmla="*/ 998546 h 2207572"/>
              <a:gd name="connsiteX18" fmla="*/ 41888 w 2209393"/>
              <a:gd name="connsiteY18" fmla="*/ 950414 h 2207572"/>
              <a:gd name="connsiteX19" fmla="*/ 0 w 2209393"/>
              <a:gd name="connsiteY19" fmla="*/ 842963 h 2207572"/>
              <a:gd name="connsiteX20" fmla="*/ 35384 w 2209393"/>
              <a:gd name="connsiteY20" fmla="*/ 747739 h 2207572"/>
              <a:gd name="connsiteX21" fmla="*/ 76752 w 2209393"/>
              <a:gd name="connsiteY21" fmla="*/ 704030 h 2207572"/>
              <a:gd name="connsiteX22" fmla="*/ 781821 w 2209393"/>
              <a:gd name="connsiteY22" fmla="*/ 0 h 220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9393" h="2207572">
                <a:moveTo>
                  <a:pt x="781821" y="0"/>
                </a:moveTo>
                <a:cubicBezTo>
                  <a:pt x="800294" y="49433"/>
                  <a:pt x="820847" y="96784"/>
                  <a:pt x="842962" y="144656"/>
                </a:cubicBezTo>
                <a:lnTo>
                  <a:pt x="894996" y="245344"/>
                </a:lnTo>
                <a:cubicBezTo>
                  <a:pt x="911908" y="278906"/>
                  <a:pt x="931941" y="310908"/>
                  <a:pt x="953015" y="342388"/>
                </a:cubicBezTo>
                <a:cubicBezTo>
                  <a:pt x="974090" y="373869"/>
                  <a:pt x="992041" y="407952"/>
                  <a:pt x="1015978" y="437612"/>
                </a:cubicBezTo>
                <a:lnTo>
                  <a:pt x="1087525" y="528413"/>
                </a:lnTo>
                <a:cubicBezTo>
                  <a:pt x="1111178" y="558710"/>
                  <a:pt x="1136635" y="587556"/>
                  <a:pt x="1163756" y="614790"/>
                </a:cubicBezTo>
                <a:cubicBezTo>
                  <a:pt x="1190554" y="642108"/>
                  <a:pt x="1215270" y="671508"/>
                  <a:pt x="1244150" y="697525"/>
                </a:cubicBezTo>
                <a:cubicBezTo>
                  <a:pt x="1300867" y="748779"/>
                  <a:pt x="1357845" y="801075"/>
                  <a:pt x="1418987" y="846084"/>
                </a:cubicBezTo>
                <a:cubicBezTo>
                  <a:pt x="1660167" y="1033409"/>
                  <a:pt x="1926584" y="1163496"/>
                  <a:pt x="2143310" y="1319600"/>
                </a:cubicBezTo>
                <a:cubicBezTo>
                  <a:pt x="2165945" y="1334950"/>
                  <a:pt x="2186758" y="1350301"/>
                  <a:pt x="2209393" y="1367212"/>
                </a:cubicBezTo>
                <a:cubicBezTo>
                  <a:pt x="1962749" y="1613076"/>
                  <a:pt x="1630508" y="1939594"/>
                  <a:pt x="1392189" y="2177652"/>
                </a:cubicBezTo>
                <a:cubicBezTo>
                  <a:pt x="1382562" y="2187279"/>
                  <a:pt x="1373455" y="2196905"/>
                  <a:pt x="1363309" y="2205751"/>
                </a:cubicBezTo>
                <a:lnTo>
                  <a:pt x="1360803" y="2207572"/>
                </a:lnTo>
                <a:lnTo>
                  <a:pt x="1300294" y="2207572"/>
                </a:lnTo>
                <a:lnTo>
                  <a:pt x="1295144" y="2203670"/>
                </a:lnTo>
                <a:cubicBezTo>
                  <a:pt x="1283696" y="2193262"/>
                  <a:pt x="1272768" y="2181815"/>
                  <a:pt x="1261842" y="2170888"/>
                </a:cubicBezTo>
                <a:lnTo>
                  <a:pt x="88459" y="998546"/>
                </a:lnTo>
                <a:cubicBezTo>
                  <a:pt x="72589" y="982676"/>
                  <a:pt x="56718" y="967064"/>
                  <a:pt x="41888" y="950414"/>
                </a:cubicBezTo>
                <a:cubicBezTo>
                  <a:pt x="16654" y="920078"/>
                  <a:pt x="1954" y="882371"/>
                  <a:pt x="0" y="842963"/>
                </a:cubicBezTo>
                <a:cubicBezTo>
                  <a:pt x="1412" y="808276"/>
                  <a:pt x="13803" y="774933"/>
                  <a:pt x="35384" y="747739"/>
                </a:cubicBezTo>
                <a:cubicBezTo>
                  <a:pt x="48393" y="732648"/>
                  <a:pt x="62442" y="718078"/>
                  <a:pt x="76752" y="704030"/>
                </a:cubicBezTo>
                <a:cubicBezTo>
                  <a:pt x="272662" y="508119"/>
                  <a:pt x="689980" y="91321"/>
                  <a:pt x="781821" y="0"/>
                </a:cubicBezTo>
                <a:close/>
              </a:path>
            </a:pathLst>
          </a:cu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59575B1-A267-4B26-8C59-699ED555E616}"/>
              </a:ext>
            </a:extLst>
          </p:cNvPr>
          <p:cNvSpPr/>
          <p:nvPr userDrawn="1"/>
        </p:nvSpPr>
        <p:spPr>
          <a:xfrm>
            <a:off x="9157271" y="4055207"/>
            <a:ext cx="1261289" cy="1384718"/>
          </a:xfrm>
          <a:custGeom>
            <a:avLst/>
            <a:gdLst>
              <a:gd name="connsiteX0" fmla="*/ 885453 w 1000661"/>
              <a:gd name="connsiteY0" fmla="*/ 260637 h 1098584"/>
              <a:gd name="connsiteX1" fmla="*/ 848938 w 1000661"/>
              <a:gd name="connsiteY1" fmla="*/ 195793 h 1098584"/>
              <a:gd name="connsiteX2" fmla="*/ 809906 w 1000661"/>
              <a:gd name="connsiteY2" fmla="*/ 132837 h 1098584"/>
              <a:gd name="connsiteX3" fmla="*/ 717151 w 1000661"/>
              <a:gd name="connsiteY3" fmla="*/ 16159 h 1098584"/>
              <a:gd name="connsiteX4" fmla="*/ 702881 w 1000661"/>
              <a:gd name="connsiteY4" fmla="*/ 0 h 1098584"/>
              <a:gd name="connsiteX5" fmla="*/ 634889 w 1000661"/>
              <a:gd name="connsiteY5" fmla="*/ 70511 h 1098584"/>
              <a:gd name="connsiteX6" fmla="*/ 39956 w 1000661"/>
              <a:gd name="connsiteY6" fmla="*/ 665023 h 1098584"/>
              <a:gd name="connsiteX7" fmla="*/ 24637 w 1000661"/>
              <a:gd name="connsiteY7" fmla="*/ 680343 h 1098584"/>
              <a:gd name="connsiteX8" fmla="*/ 22748 w 1000661"/>
              <a:gd name="connsiteY8" fmla="*/ 750224 h 1098584"/>
              <a:gd name="connsiteX9" fmla="*/ 34080 w 1000661"/>
              <a:gd name="connsiteY9" fmla="*/ 761766 h 1098584"/>
              <a:gd name="connsiteX10" fmla="*/ 316542 w 1000661"/>
              <a:gd name="connsiteY10" fmla="*/ 1043807 h 1098584"/>
              <a:gd name="connsiteX11" fmla="*/ 343823 w 1000661"/>
              <a:gd name="connsiteY11" fmla="*/ 1069829 h 1098584"/>
              <a:gd name="connsiteX12" fmla="*/ 418321 w 1000661"/>
              <a:gd name="connsiteY12" fmla="*/ 1098579 h 1098584"/>
              <a:gd name="connsiteX13" fmla="*/ 531851 w 1000661"/>
              <a:gd name="connsiteY13" fmla="*/ 1047165 h 1098584"/>
              <a:gd name="connsiteX14" fmla="*/ 1000662 w 1000661"/>
              <a:gd name="connsiteY14" fmla="*/ 578144 h 1098584"/>
              <a:gd name="connsiteX15" fmla="*/ 885453 w 1000661"/>
              <a:gd name="connsiteY15" fmla="*/ 260637 h 10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0661" h="1098584">
                <a:moveTo>
                  <a:pt x="885453" y="260637"/>
                </a:moveTo>
                <a:cubicBezTo>
                  <a:pt x="875589" y="237344"/>
                  <a:pt x="860900" y="218667"/>
                  <a:pt x="848938" y="195793"/>
                </a:cubicBezTo>
                <a:cubicBezTo>
                  <a:pt x="837019" y="174157"/>
                  <a:pt x="823987" y="153150"/>
                  <a:pt x="809906" y="132837"/>
                </a:cubicBezTo>
                <a:cubicBezTo>
                  <a:pt x="781743" y="91832"/>
                  <a:pt x="750748" y="52841"/>
                  <a:pt x="717151" y="16159"/>
                </a:cubicBezTo>
                <a:cubicBezTo>
                  <a:pt x="712744" y="10703"/>
                  <a:pt x="707707" y="5456"/>
                  <a:pt x="702881" y="0"/>
                </a:cubicBezTo>
                <a:lnTo>
                  <a:pt x="634889" y="70511"/>
                </a:lnTo>
                <a:lnTo>
                  <a:pt x="39956" y="665023"/>
                </a:lnTo>
                <a:cubicBezTo>
                  <a:pt x="34710" y="670060"/>
                  <a:pt x="29673" y="675096"/>
                  <a:pt x="24637" y="680343"/>
                </a:cubicBezTo>
                <a:cubicBezTo>
                  <a:pt x="-7890" y="714129"/>
                  <a:pt x="-7890" y="717906"/>
                  <a:pt x="22748" y="750224"/>
                </a:cubicBezTo>
                <a:lnTo>
                  <a:pt x="34080" y="761766"/>
                </a:lnTo>
                <a:lnTo>
                  <a:pt x="316542" y="1043807"/>
                </a:lnTo>
                <a:cubicBezTo>
                  <a:pt x="325356" y="1052831"/>
                  <a:pt x="334379" y="1061645"/>
                  <a:pt x="343823" y="1069829"/>
                </a:cubicBezTo>
                <a:cubicBezTo>
                  <a:pt x="364806" y="1087373"/>
                  <a:pt x="390998" y="1097467"/>
                  <a:pt x="418321" y="1098579"/>
                </a:cubicBezTo>
                <a:cubicBezTo>
                  <a:pt x="461886" y="1098957"/>
                  <a:pt x="503416" y="1080154"/>
                  <a:pt x="531851" y="1047165"/>
                </a:cubicBezTo>
                <a:cubicBezTo>
                  <a:pt x="687708" y="890342"/>
                  <a:pt x="843965" y="734002"/>
                  <a:pt x="1000662" y="578144"/>
                </a:cubicBezTo>
                <a:cubicBezTo>
                  <a:pt x="973633" y="468517"/>
                  <a:pt x="934999" y="362080"/>
                  <a:pt x="885453" y="260637"/>
                </a:cubicBezTo>
                <a:close/>
              </a:path>
            </a:pathLst>
          </a:custGeom>
          <a:solidFill>
            <a:srgbClr val="708BAC">
              <a:alpha val="44000"/>
            </a:srgbClr>
          </a:solidFill>
          <a:ln w="209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30F6A8A-7508-4055-9E98-2AFD28625FEC}"/>
              </a:ext>
            </a:extLst>
          </p:cNvPr>
          <p:cNvSpPr/>
          <p:nvPr userDrawn="1"/>
        </p:nvSpPr>
        <p:spPr>
          <a:xfrm>
            <a:off x="8512502" y="1232315"/>
            <a:ext cx="3284159" cy="3137660"/>
          </a:xfrm>
          <a:custGeom>
            <a:avLst/>
            <a:gdLst>
              <a:gd name="connsiteX0" fmla="*/ 2576782 w 2605533"/>
              <a:gd name="connsiteY0" fmla="*/ 1591346 h 2489305"/>
              <a:gd name="connsiteX1" fmla="*/ 2543625 w 2605533"/>
              <a:gd name="connsiteY1" fmla="*/ 1556090 h 2489305"/>
              <a:gd name="connsiteX2" fmla="*/ 1053670 w 2605533"/>
              <a:gd name="connsiteY2" fmla="*/ 65087 h 2489305"/>
              <a:gd name="connsiteX3" fmla="*/ 1018415 w 2605533"/>
              <a:gd name="connsiteY3" fmla="*/ 31720 h 2489305"/>
              <a:gd name="connsiteX4" fmla="*/ 855989 w 2605533"/>
              <a:gd name="connsiteY4" fmla="*/ 31720 h 2489305"/>
              <a:gd name="connsiteX5" fmla="*/ 817166 w 2605533"/>
              <a:gd name="connsiteY5" fmla="*/ 68864 h 2489305"/>
              <a:gd name="connsiteX6" fmla="*/ 0 w 2605533"/>
              <a:gd name="connsiteY6" fmla="*/ 880365 h 2489305"/>
              <a:gd name="connsiteX7" fmla="*/ 83941 w 2605533"/>
              <a:gd name="connsiteY7" fmla="*/ 1028730 h 2489305"/>
              <a:gd name="connsiteX8" fmla="*/ 543938 w 2605533"/>
              <a:gd name="connsiteY8" fmla="*/ 1476556 h 2489305"/>
              <a:gd name="connsiteX9" fmla="*/ 1159856 w 2605533"/>
              <a:gd name="connsiteY9" fmla="*/ 1785879 h 2489305"/>
              <a:gd name="connsiteX10" fmla="*/ 1733383 w 2605533"/>
              <a:gd name="connsiteY10" fmla="*/ 2300438 h 2489305"/>
              <a:gd name="connsiteX11" fmla="*/ 1840198 w 2605533"/>
              <a:gd name="connsiteY11" fmla="*/ 2489305 h 2489305"/>
              <a:gd name="connsiteX12" fmla="*/ 1845025 w 2605533"/>
              <a:gd name="connsiteY12" fmla="*/ 2485108 h 2489305"/>
              <a:gd name="connsiteX13" fmla="*/ 2539008 w 2605533"/>
              <a:gd name="connsiteY13" fmla="*/ 1791125 h 2489305"/>
              <a:gd name="connsiteX14" fmla="*/ 2578460 w 2605533"/>
              <a:gd name="connsiteY14" fmla="*/ 1747056 h 2489305"/>
              <a:gd name="connsiteX15" fmla="*/ 2605531 w 2605533"/>
              <a:gd name="connsiteY15" fmla="*/ 1665424 h 2489305"/>
              <a:gd name="connsiteX16" fmla="*/ 2576782 w 2605533"/>
              <a:gd name="connsiteY16" fmla="*/ 1591346 h 248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05533" h="2489305">
                <a:moveTo>
                  <a:pt x="2576782" y="1591346"/>
                </a:moveTo>
                <a:cubicBezTo>
                  <a:pt x="2566499" y="1578964"/>
                  <a:pt x="2555796" y="1567422"/>
                  <a:pt x="2543625" y="1556090"/>
                </a:cubicBezTo>
                <a:lnTo>
                  <a:pt x="1053670" y="65087"/>
                </a:lnTo>
                <a:cubicBezTo>
                  <a:pt x="1042485" y="53377"/>
                  <a:pt x="1030713" y="42242"/>
                  <a:pt x="1018415" y="31720"/>
                </a:cubicBezTo>
                <a:cubicBezTo>
                  <a:pt x="972541" y="-10573"/>
                  <a:pt x="901871" y="-10573"/>
                  <a:pt x="855989" y="31720"/>
                </a:cubicBezTo>
                <a:cubicBezTo>
                  <a:pt x="842391" y="43394"/>
                  <a:pt x="829430" y="55795"/>
                  <a:pt x="817166" y="68864"/>
                </a:cubicBezTo>
                <a:cubicBezTo>
                  <a:pt x="586748" y="298863"/>
                  <a:pt x="232517" y="648268"/>
                  <a:pt x="0" y="880365"/>
                </a:cubicBezTo>
                <a:cubicBezTo>
                  <a:pt x="25602" y="931359"/>
                  <a:pt x="53513" y="981094"/>
                  <a:pt x="83941" y="1028730"/>
                </a:cubicBezTo>
                <a:cubicBezTo>
                  <a:pt x="198817" y="1212996"/>
                  <a:pt x="356659" y="1366661"/>
                  <a:pt x="543938" y="1476556"/>
                </a:cubicBezTo>
                <a:cubicBezTo>
                  <a:pt x="728399" y="1590716"/>
                  <a:pt x="942658" y="1665424"/>
                  <a:pt x="1159856" y="1785879"/>
                </a:cubicBezTo>
                <a:cubicBezTo>
                  <a:pt x="1391218" y="1906502"/>
                  <a:pt x="1588480" y="2083450"/>
                  <a:pt x="1733383" y="2300438"/>
                </a:cubicBezTo>
                <a:cubicBezTo>
                  <a:pt x="1772668" y="2361232"/>
                  <a:pt x="1808343" y="2424314"/>
                  <a:pt x="1840198" y="2489305"/>
                </a:cubicBezTo>
                <a:lnTo>
                  <a:pt x="1845025" y="2485108"/>
                </a:lnTo>
                <a:cubicBezTo>
                  <a:pt x="2076430" y="2253851"/>
                  <a:pt x="2307750" y="2022530"/>
                  <a:pt x="2539008" y="1791125"/>
                </a:cubicBezTo>
                <a:cubicBezTo>
                  <a:pt x="2552921" y="1777149"/>
                  <a:pt x="2566100" y="1762438"/>
                  <a:pt x="2578460" y="1747056"/>
                </a:cubicBezTo>
                <a:cubicBezTo>
                  <a:pt x="2596193" y="1723553"/>
                  <a:pt x="2605699" y="1694866"/>
                  <a:pt x="2605531" y="1665424"/>
                </a:cubicBezTo>
                <a:cubicBezTo>
                  <a:pt x="2603831" y="1638353"/>
                  <a:pt x="2593800" y="1612472"/>
                  <a:pt x="2576782" y="1591346"/>
                </a:cubicBezTo>
                <a:close/>
              </a:path>
            </a:pathLst>
          </a:custGeom>
          <a:solidFill>
            <a:srgbClr val="708BAC">
              <a:alpha val="44000"/>
            </a:srgbClr>
          </a:solidFill>
          <a:ln w="209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ADF69BAF-1DED-41D9-8310-880AEE28EEA2}"/>
              </a:ext>
            </a:extLst>
          </p:cNvPr>
          <p:cNvSpPr txBox="1">
            <a:spLocks/>
          </p:cNvSpPr>
          <p:nvPr userDrawn="1"/>
        </p:nvSpPr>
        <p:spPr>
          <a:xfrm>
            <a:off x="889168" y="2524219"/>
            <a:ext cx="5749376" cy="39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dirty="0">
                <a:solidFill>
                  <a:srgbClr val="5A8AB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8AB5"/>
                </a:solidFill>
              </a:rPr>
              <a:t>Click to edit Master subtitle style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0C3591C1-2927-4797-8E01-677026C73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168" y="752725"/>
            <a:ext cx="5749376" cy="1475238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07497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C83C1C-D9D9-40D1-BE59-0DC4E66792FA}"/>
              </a:ext>
            </a:extLst>
          </p:cNvPr>
          <p:cNvCxnSpPr>
            <a:cxnSpLocks/>
          </p:cNvCxnSpPr>
          <p:nvPr userDrawn="1"/>
        </p:nvCxnSpPr>
        <p:spPr>
          <a:xfrm>
            <a:off x="993782" y="3257791"/>
            <a:ext cx="4987376" cy="0"/>
          </a:xfrm>
          <a:prstGeom prst="line">
            <a:avLst/>
          </a:prstGeom>
          <a:ln w="19050">
            <a:solidFill>
              <a:srgbClr val="5A8A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45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CD5624-BCDF-4C41-AEEA-B00767DF8794}"/>
              </a:ext>
            </a:extLst>
          </p:cNvPr>
          <p:cNvSpPr/>
          <p:nvPr userDrawn="1"/>
        </p:nvSpPr>
        <p:spPr>
          <a:xfrm>
            <a:off x="1" y="0"/>
            <a:ext cx="12192000" cy="6848724"/>
          </a:xfrm>
          <a:prstGeom prst="rect">
            <a:avLst/>
          </a:prstGeom>
          <a:solidFill>
            <a:srgbClr val="DD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6132C6-622C-4CF5-B68D-EED069B62274}"/>
              </a:ext>
            </a:extLst>
          </p:cNvPr>
          <p:cNvSpPr/>
          <p:nvPr userDrawn="1"/>
        </p:nvSpPr>
        <p:spPr>
          <a:xfrm>
            <a:off x="0" y="-1417"/>
            <a:ext cx="12192000" cy="269815"/>
          </a:xfrm>
          <a:prstGeom prst="rect">
            <a:avLst/>
          </a:prstGeom>
          <a:gradFill flip="none" rotWithShape="1">
            <a:gsLst>
              <a:gs pos="0">
                <a:srgbClr val="074975">
                  <a:shade val="30000"/>
                  <a:satMod val="115000"/>
                </a:srgbClr>
              </a:gs>
              <a:gs pos="50000">
                <a:srgbClr val="074975">
                  <a:shade val="67500"/>
                  <a:satMod val="115000"/>
                </a:srgbClr>
              </a:gs>
              <a:gs pos="100000">
                <a:srgbClr val="0749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4975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9FE0FC-183F-4BA3-B100-26FF77EE361F}"/>
              </a:ext>
            </a:extLst>
          </p:cNvPr>
          <p:cNvSpPr/>
          <p:nvPr userDrawn="1"/>
        </p:nvSpPr>
        <p:spPr>
          <a:xfrm flipV="1">
            <a:off x="-3" y="6588185"/>
            <a:ext cx="12192000" cy="269815"/>
          </a:xfrm>
          <a:prstGeom prst="rect">
            <a:avLst/>
          </a:prstGeom>
          <a:gradFill flip="none" rotWithShape="1">
            <a:gsLst>
              <a:gs pos="0">
                <a:srgbClr val="074975">
                  <a:shade val="30000"/>
                  <a:satMod val="115000"/>
                </a:srgbClr>
              </a:gs>
              <a:gs pos="50000">
                <a:srgbClr val="074975">
                  <a:shade val="67500"/>
                  <a:satMod val="115000"/>
                </a:srgbClr>
              </a:gs>
              <a:gs pos="100000">
                <a:srgbClr val="0749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4975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436D0-60C8-4D11-9A2C-8E5F44D14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008" y="2493739"/>
            <a:ext cx="5749376" cy="39409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2000" b="1" kern="1200" dirty="0">
                <a:solidFill>
                  <a:srgbClr val="5A8AB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8843A6-EC18-44FC-B0D5-A37DE25B608C}"/>
              </a:ext>
            </a:extLst>
          </p:cNvPr>
          <p:cNvSpPr/>
          <p:nvPr userDrawn="1"/>
        </p:nvSpPr>
        <p:spPr>
          <a:xfrm rot="2633279">
            <a:off x="10479872" y="-78213"/>
            <a:ext cx="2376728" cy="2190782"/>
          </a:xfrm>
          <a:custGeom>
            <a:avLst/>
            <a:gdLst>
              <a:gd name="connsiteX0" fmla="*/ 0 w 2376728"/>
              <a:gd name="connsiteY0" fmla="*/ 828630 h 2190782"/>
              <a:gd name="connsiteX1" fmla="*/ 861435 w 2376728"/>
              <a:gd name="connsiteY1" fmla="*/ 0 h 2190782"/>
              <a:gd name="connsiteX2" fmla="*/ 2376728 w 2376728"/>
              <a:gd name="connsiteY2" fmla="*/ 1575284 h 2190782"/>
              <a:gd name="connsiteX3" fmla="*/ 2376728 w 2376728"/>
              <a:gd name="connsiteY3" fmla="*/ 2060823 h 2190782"/>
              <a:gd name="connsiteX4" fmla="*/ 2246769 w 2376728"/>
              <a:gd name="connsiteY4" fmla="*/ 2190782 h 2190782"/>
              <a:gd name="connsiteX5" fmla="*/ 129959 w 2376728"/>
              <a:gd name="connsiteY5" fmla="*/ 2190782 h 2190782"/>
              <a:gd name="connsiteX6" fmla="*/ 0 w 2376728"/>
              <a:gd name="connsiteY6" fmla="*/ 2060823 h 21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728" h="2190782">
                <a:moveTo>
                  <a:pt x="0" y="828630"/>
                </a:moveTo>
                <a:lnTo>
                  <a:pt x="861435" y="0"/>
                </a:lnTo>
                <a:lnTo>
                  <a:pt x="2376728" y="1575284"/>
                </a:lnTo>
                <a:lnTo>
                  <a:pt x="2376728" y="2060823"/>
                </a:lnTo>
                <a:cubicBezTo>
                  <a:pt x="2376728" y="2132597"/>
                  <a:pt x="2318543" y="2190782"/>
                  <a:pt x="2246769" y="2190782"/>
                </a:cubicBezTo>
                <a:lnTo>
                  <a:pt x="129959" y="2190782"/>
                </a:lnTo>
                <a:cubicBezTo>
                  <a:pt x="58185" y="2190782"/>
                  <a:pt x="0" y="2132597"/>
                  <a:pt x="0" y="2060823"/>
                </a:cubicBezTo>
                <a:close/>
              </a:path>
            </a:pathLst>
          </a:custGeom>
          <a:gradFill flip="none" rotWithShape="1">
            <a:gsLst>
              <a:gs pos="0">
                <a:srgbClr val="FCB322">
                  <a:alpha val="42000"/>
                </a:srgbClr>
              </a:gs>
              <a:gs pos="100000">
                <a:srgbClr val="FCB322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A0CEE2-8162-4BED-AD41-B656C0A6F8DE}"/>
              </a:ext>
            </a:extLst>
          </p:cNvPr>
          <p:cNvSpPr/>
          <p:nvPr userDrawn="1"/>
        </p:nvSpPr>
        <p:spPr>
          <a:xfrm rot="2633279">
            <a:off x="10469024" y="-271433"/>
            <a:ext cx="1417202" cy="1453112"/>
          </a:xfrm>
          <a:custGeom>
            <a:avLst/>
            <a:gdLst>
              <a:gd name="connsiteX0" fmla="*/ 0 w 1417202"/>
              <a:gd name="connsiteY0" fmla="*/ 778180 h 1453112"/>
              <a:gd name="connsiteX1" fmla="*/ 808988 w 1417202"/>
              <a:gd name="connsiteY1" fmla="*/ 0 h 1453112"/>
              <a:gd name="connsiteX2" fmla="*/ 1339709 w 1417202"/>
              <a:gd name="connsiteY2" fmla="*/ 0 h 1453112"/>
              <a:gd name="connsiteX3" fmla="*/ 1417202 w 1417202"/>
              <a:gd name="connsiteY3" fmla="*/ 77493 h 1453112"/>
              <a:gd name="connsiteX4" fmla="*/ 1417202 w 1417202"/>
              <a:gd name="connsiteY4" fmla="*/ 1375619 h 1453112"/>
              <a:gd name="connsiteX5" fmla="*/ 1339709 w 1417202"/>
              <a:gd name="connsiteY5" fmla="*/ 1453112 h 1453112"/>
              <a:gd name="connsiteX6" fmla="*/ 77493 w 1417202"/>
              <a:gd name="connsiteY6" fmla="*/ 1453112 h 1453112"/>
              <a:gd name="connsiteX7" fmla="*/ 0 w 1417202"/>
              <a:gd name="connsiteY7" fmla="*/ 1375619 h 14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202" h="1453112">
                <a:moveTo>
                  <a:pt x="0" y="778180"/>
                </a:moveTo>
                <a:lnTo>
                  <a:pt x="808988" y="0"/>
                </a:lnTo>
                <a:lnTo>
                  <a:pt x="1339709" y="0"/>
                </a:lnTo>
                <a:cubicBezTo>
                  <a:pt x="1382507" y="0"/>
                  <a:pt x="1417202" y="34695"/>
                  <a:pt x="1417202" y="77493"/>
                </a:cubicBezTo>
                <a:lnTo>
                  <a:pt x="1417202" y="1375619"/>
                </a:lnTo>
                <a:cubicBezTo>
                  <a:pt x="1417202" y="1418417"/>
                  <a:pt x="1382507" y="1453112"/>
                  <a:pt x="1339709" y="1453112"/>
                </a:cubicBezTo>
                <a:lnTo>
                  <a:pt x="77493" y="1453112"/>
                </a:lnTo>
                <a:cubicBezTo>
                  <a:pt x="34695" y="1453112"/>
                  <a:pt x="0" y="1418417"/>
                  <a:pt x="0" y="1375619"/>
                </a:cubicBezTo>
                <a:close/>
              </a:path>
            </a:pathLst>
          </a:custGeom>
          <a:gradFill flip="none" rotWithShape="1">
            <a:gsLst>
              <a:gs pos="0">
                <a:srgbClr val="FCB322">
                  <a:alpha val="34000"/>
                </a:srgbClr>
              </a:gs>
              <a:gs pos="100000">
                <a:srgbClr val="FCB322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1E0CA8-FC54-43A4-85A9-C251D69B238D}"/>
              </a:ext>
            </a:extLst>
          </p:cNvPr>
          <p:cNvSpPr/>
          <p:nvPr userDrawn="1"/>
        </p:nvSpPr>
        <p:spPr>
          <a:xfrm rot="2633279">
            <a:off x="10649305" y="4389736"/>
            <a:ext cx="2302331" cy="2436952"/>
          </a:xfrm>
          <a:custGeom>
            <a:avLst/>
            <a:gdLst>
              <a:gd name="connsiteX0" fmla="*/ 38064 w 2302331"/>
              <a:gd name="connsiteY0" fmla="*/ 38065 h 2436952"/>
              <a:gd name="connsiteX1" fmla="*/ 129959 w 2302331"/>
              <a:gd name="connsiteY1" fmla="*/ 0 h 2436952"/>
              <a:gd name="connsiteX2" fmla="*/ 527780 w 2302331"/>
              <a:gd name="connsiteY2" fmla="*/ 0 h 2436952"/>
              <a:gd name="connsiteX3" fmla="*/ 2302331 w 2302331"/>
              <a:gd name="connsiteY3" fmla="*/ 1844805 h 2436952"/>
              <a:gd name="connsiteX4" fmla="*/ 1686741 w 2302331"/>
              <a:gd name="connsiteY4" fmla="*/ 2436952 h 2436952"/>
              <a:gd name="connsiteX5" fmla="*/ 129959 w 2302331"/>
              <a:gd name="connsiteY5" fmla="*/ 2436952 h 2436952"/>
              <a:gd name="connsiteX6" fmla="*/ 0 w 2302331"/>
              <a:gd name="connsiteY6" fmla="*/ 2306993 h 2436952"/>
              <a:gd name="connsiteX7" fmla="*/ 0 w 2302331"/>
              <a:gd name="connsiteY7" fmla="*/ 129959 h 2436952"/>
              <a:gd name="connsiteX8" fmla="*/ 38064 w 2302331"/>
              <a:gd name="connsiteY8" fmla="*/ 38065 h 243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2331" h="2436952">
                <a:moveTo>
                  <a:pt x="38064" y="38065"/>
                </a:moveTo>
                <a:cubicBezTo>
                  <a:pt x="61583" y="14546"/>
                  <a:pt x="94072" y="0"/>
                  <a:pt x="129959" y="0"/>
                </a:cubicBezTo>
                <a:lnTo>
                  <a:pt x="527780" y="0"/>
                </a:lnTo>
                <a:lnTo>
                  <a:pt x="2302331" y="1844805"/>
                </a:lnTo>
                <a:lnTo>
                  <a:pt x="1686741" y="2436952"/>
                </a:lnTo>
                <a:lnTo>
                  <a:pt x="129959" y="2436952"/>
                </a:lnTo>
                <a:cubicBezTo>
                  <a:pt x="58185" y="2436952"/>
                  <a:pt x="0" y="2378767"/>
                  <a:pt x="0" y="2306993"/>
                </a:cubicBezTo>
                <a:lnTo>
                  <a:pt x="0" y="129959"/>
                </a:lnTo>
                <a:cubicBezTo>
                  <a:pt x="0" y="94072"/>
                  <a:pt x="14546" y="61582"/>
                  <a:pt x="38064" y="38065"/>
                </a:cubicBezTo>
                <a:close/>
              </a:path>
            </a:pathLst>
          </a:custGeom>
          <a:gradFill flip="none" rotWithShape="1">
            <a:gsLst>
              <a:gs pos="0">
                <a:srgbClr val="E86888">
                  <a:alpha val="18000"/>
                </a:srgbClr>
              </a:gs>
              <a:gs pos="100000">
                <a:srgbClr val="E86888">
                  <a:alpha val="8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755BDE2-51C3-4D95-825A-B5D89AA6DA9D}"/>
              </a:ext>
            </a:extLst>
          </p:cNvPr>
          <p:cNvSpPr/>
          <p:nvPr userDrawn="1"/>
        </p:nvSpPr>
        <p:spPr>
          <a:xfrm rot="2633279">
            <a:off x="10506807" y="5377262"/>
            <a:ext cx="1417202" cy="1453112"/>
          </a:xfrm>
          <a:custGeom>
            <a:avLst/>
            <a:gdLst>
              <a:gd name="connsiteX0" fmla="*/ 22697 w 1417202"/>
              <a:gd name="connsiteY0" fmla="*/ 22698 h 1453112"/>
              <a:gd name="connsiteX1" fmla="*/ 77493 w 1417202"/>
              <a:gd name="connsiteY1" fmla="*/ 0 h 1453112"/>
              <a:gd name="connsiteX2" fmla="*/ 1339709 w 1417202"/>
              <a:gd name="connsiteY2" fmla="*/ 0 h 1453112"/>
              <a:gd name="connsiteX3" fmla="*/ 1417202 w 1417202"/>
              <a:gd name="connsiteY3" fmla="*/ 77493 h 1453112"/>
              <a:gd name="connsiteX4" fmla="*/ 1417202 w 1417202"/>
              <a:gd name="connsiteY4" fmla="*/ 1091403 h 1453112"/>
              <a:gd name="connsiteX5" fmla="*/ 1041173 w 1417202"/>
              <a:gd name="connsiteY5" fmla="*/ 1453112 h 1453112"/>
              <a:gd name="connsiteX6" fmla="*/ 77493 w 1417202"/>
              <a:gd name="connsiteY6" fmla="*/ 1453112 h 1453112"/>
              <a:gd name="connsiteX7" fmla="*/ 0 w 1417202"/>
              <a:gd name="connsiteY7" fmla="*/ 1375619 h 1453112"/>
              <a:gd name="connsiteX8" fmla="*/ 0 w 1417202"/>
              <a:gd name="connsiteY8" fmla="*/ 77493 h 1453112"/>
              <a:gd name="connsiteX9" fmla="*/ 22697 w 1417202"/>
              <a:gd name="connsiteY9" fmla="*/ 22698 h 14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202" h="1453112">
                <a:moveTo>
                  <a:pt x="22697" y="22698"/>
                </a:moveTo>
                <a:cubicBezTo>
                  <a:pt x="36721" y="8674"/>
                  <a:pt x="56094" y="0"/>
                  <a:pt x="77493" y="0"/>
                </a:cubicBezTo>
                <a:lnTo>
                  <a:pt x="1339709" y="0"/>
                </a:lnTo>
                <a:cubicBezTo>
                  <a:pt x="1382507" y="0"/>
                  <a:pt x="1417202" y="34695"/>
                  <a:pt x="1417202" y="77493"/>
                </a:cubicBezTo>
                <a:lnTo>
                  <a:pt x="1417202" y="1091403"/>
                </a:lnTo>
                <a:lnTo>
                  <a:pt x="1041173" y="1453112"/>
                </a:lnTo>
                <a:lnTo>
                  <a:pt x="77493" y="1453112"/>
                </a:lnTo>
                <a:cubicBezTo>
                  <a:pt x="34695" y="1453112"/>
                  <a:pt x="0" y="1418417"/>
                  <a:pt x="0" y="1375619"/>
                </a:cubicBezTo>
                <a:lnTo>
                  <a:pt x="0" y="77493"/>
                </a:lnTo>
                <a:cubicBezTo>
                  <a:pt x="0" y="56094"/>
                  <a:pt x="8674" y="36720"/>
                  <a:pt x="22697" y="22698"/>
                </a:cubicBezTo>
                <a:close/>
              </a:path>
            </a:pathLst>
          </a:custGeom>
          <a:gradFill>
            <a:gsLst>
              <a:gs pos="0">
                <a:srgbClr val="E39EB4">
                  <a:alpha val="37000"/>
                </a:srgbClr>
              </a:gs>
              <a:gs pos="100000">
                <a:srgbClr val="E86888">
                  <a:alpha val="7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5">
            <a:extLst>
              <a:ext uri="{FF2B5EF4-FFF2-40B4-BE49-F238E27FC236}">
                <a16:creationId xmlns:a16="http://schemas.microsoft.com/office/drawing/2014/main" id="{112B1278-CFB9-49C3-9851-808E83E5A4D1}"/>
              </a:ext>
            </a:extLst>
          </p:cNvPr>
          <p:cNvGrpSpPr/>
          <p:nvPr userDrawn="1"/>
        </p:nvGrpSpPr>
        <p:grpSpPr>
          <a:xfrm>
            <a:off x="7518423" y="1249582"/>
            <a:ext cx="4217355" cy="4206240"/>
            <a:chOff x="7528767" y="1044722"/>
            <a:chExt cx="3998968" cy="399750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717EA5-33F0-4BB9-AFDC-F3E5D60B74B0}"/>
                </a:ext>
              </a:extLst>
            </p:cNvPr>
            <p:cNvSpPr/>
            <p:nvPr/>
          </p:nvSpPr>
          <p:spPr>
            <a:xfrm>
              <a:off x="9020143" y="3726655"/>
              <a:ext cx="1198307" cy="1315571"/>
            </a:xfrm>
            <a:custGeom>
              <a:avLst/>
              <a:gdLst>
                <a:gd name="connsiteX0" fmla="*/ 1060343 w 1198307"/>
                <a:gd name="connsiteY0" fmla="*/ 312117 h 1315571"/>
                <a:gd name="connsiteX1" fmla="*/ 1016617 w 1198307"/>
                <a:gd name="connsiteY1" fmla="*/ 234465 h 1315571"/>
                <a:gd name="connsiteX2" fmla="*/ 969874 w 1198307"/>
                <a:gd name="connsiteY2" fmla="*/ 159074 h 1315571"/>
                <a:gd name="connsiteX3" fmla="*/ 858799 w 1198307"/>
                <a:gd name="connsiteY3" fmla="*/ 19350 h 1315571"/>
                <a:gd name="connsiteX4" fmla="*/ 841711 w 1198307"/>
                <a:gd name="connsiteY4" fmla="*/ 0 h 1315571"/>
                <a:gd name="connsiteX5" fmla="*/ 760289 w 1198307"/>
                <a:gd name="connsiteY5" fmla="*/ 84438 h 1315571"/>
                <a:gd name="connsiteX6" fmla="*/ 47848 w 1198307"/>
                <a:gd name="connsiteY6" fmla="*/ 796376 h 1315571"/>
                <a:gd name="connsiteX7" fmla="*/ 29503 w 1198307"/>
                <a:gd name="connsiteY7" fmla="*/ 814721 h 1315571"/>
                <a:gd name="connsiteX8" fmla="*/ 27241 w 1198307"/>
                <a:gd name="connsiteY8" fmla="*/ 898404 h 1315571"/>
                <a:gd name="connsiteX9" fmla="*/ 40811 w 1198307"/>
                <a:gd name="connsiteY9" fmla="*/ 912226 h 1315571"/>
                <a:gd name="connsiteX10" fmla="*/ 379064 w 1198307"/>
                <a:gd name="connsiteY10" fmla="*/ 1249975 h 1315571"/>
                <a:gd name="connsiteX11" fmla="*/ 411733 w 1198307"/>
                <a:gd name="connsiteY11" fmla="*/ 1281137 h 1315571"/>
                <a:gd name="connsiteX12" fmla="*/ 500945 w 1198307"/>
                <a:gd name="connsiteY12" fmla="*/ 1315565 h 1315571"/>
                <a:gd name="connsiteX13" fmla="*/ 636900 w 1198307"/>
                <a:gd name="connsiteY13" fmla="*/ 1253996 h 1315571"/>
                <a:gd name="connsiteX14" fmla="*/ 1198308 w 1198307"/>
                <a:gd name="connsiteY14" fmla="*/ 692337 h 1315571"/>
                <a:gd name="connsiteX15" fmla="*/ 1060343 w 1198307"/>
                <a:gd name="connsiteY15" fmla="*/ 312117 h 131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8307" h="1315571">
                  <a:moveTo>
                    <a:pt x="1060343" y="312117"/>
                  </a:moveTo>
                  <a:cubicBezTo>
                    <a:pt x="1048532" y="284223"/>
                    <a:pt x="1030941" y="261857"/>
                    <a:pt x="1016617" y="234465"/>
                  </a:cubicBezTo>
                  <a:cubicBezTo>
                    <a:pt x="1002343" y="208556"/>
                    <a:pt x="986737" y="183400"/>
                    <a:pt x="969874" y="159074"/>
                  </a:cubicBezTo>
                  <a:cubicBezTo>
                    <a:pt x="936150" y="109970"/>
                    <a:pt x="899032" y="63278"/>
                    <a:pt x="858799" y="19350"/>
                  </a:cubicBezTo>
                  <a:cubicBezTo>
                    <a:pt x="853522" y="12816"/>
                    <a:pt x="847490" y="6534"/>
                    <a:pt x="841711" y="0"/>
                  </a:cubicBezTo>
                  <a:lnTo>
                    <a:pt x="760289" y="84438"/>
                  </a:lnTo>
                  <a:lnTo>
                    <a:pt x="47848" y="796376"/>
                  </a:lnTo>
                  <a:cubicBezTo>
                    <a:pt x="41565" y="802407"/>
                    <a:pt x="35534" y="808438"/>
                    <a:pt x="29503" y="814721"/>
                  </a:cubicBezTo>
                  <a:cubicBezTo>
                    <a:pt x="-9449" y="855180"/>
                    <a:pt x="-9449" y="859704"/>
                    <a:pt x="27241" y="898404"/>
                  </a:cubicBezTo>
                  <a:lnTo>
                    <a:pt x="40811" y="912226"/>
                  </a:lnTo>
                  <a:lnTo>
                    <a:pt x="379064" y="1249975"/>
                  </a:lnTo>
                  <a:cubicBezTo>
                    <a:pt x="389619" y="1260782"/>
                    <a:pt x="400425" y="1271336"/>
                    <a:pt x="411733" y="1281137"/>
                  </a:cubicBezTo>
                  <a:cubicBezTo>
                    <a:pt x="436861" y="1302146"/>
                    <a:pt x="468226" y="1314233"/>
                    <a:pt x="500945" y="1315565"/>
                  </a:cubicBezTo>
                  <a:cubicBezTo>
                    <a:pt x="553115" y="1316018"/>
                    <a:pt x="602848" y="1293501"/>
                    <a:pt x="636900" y="1253996"/>
                  </a:cubicBezTo>
                  <a:cubicBezTo>
                    <a:pt x="823541" y="1066199"/>
                    <a:pt x="1010661" y="878978"/>
                    <a:pt x="1198308" y="692337"/>
                  </a:cubicBezTo>
                  <a:cubicBezTo>
                    <a:pt x="1165940" y="561056"/>
                    <a:pt x="1119676" y="433596"/>
                    <a:pt x="1060343" y="312117"/>
                  </a:cubicBezTo>
                  <a:close/>
                </a:path>
              </a:pathLst>
            </a:custGeom>
            <a:gradFill>
              <a:gsLst>
                <a:gs pos="0">
                  <a:srgbClr val="5A8AB5">
                    <a:alpha val="33000"/>
                  </a:srgbClr>
                </a:gs>
                <a:gs pos="100000">
                  <a:srgbClr val="5A8AB5">
                    <a:alpha val="67000"/>
                  </a:srgbClr>
                </a:gs>
              </a:gsLst>
              <a:path path="circle">
                <a:fillToRect l="50000" t="50000" r="50000" b="50000"/>
              </a:path>
            </a:gradFill>
            <a:ln w="25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103360-3B30-4A14-A1C4-55C57CE00512}"/>
                </a:ext>
              </a:extLst>
            </p:cNvPr>
            <p:cNvSpPr/>
            <p:nvPr/>
          </p:nvSpPr>
          <p:spPr>
            <a:xfrm>
              <a:off x="7528767" y="2227137"/>
              <a:ext cx="2134055" cy="2147633"/>
            </a:xfrm>
            <a:custGeom>
              <a:avLst/>
              <a:gdLst>
                <a:gd name="connsiteX0" fmla="*/ 2070225 w 2134055"/>
                <a:gd name="connsiteY0" fmla="*/ 1274603 h 2147633"/>
                <a:gd name="connsiteX1" fmla="*/ 1370600 w 2134055"/>
                <a:gd name="connsiteY1" fmla="*/ 817234 h 2147633"/>
                <a:gd name="connsiteX2" fmla="*/ 1201725 w 2134055"/>
                <a:gd name="connsiteY2" fmla="*/ 673740 h 2147633"/>
                <a:gd name="connsiteX3" fmla="*/ 1124073 w 2134055"/>
                <a:gd name="connsiteY3" fmla="*/ 593826 h 2147633"/>
                <a:gd name="connsiteX4" fmla="*/ 1050442 w 2134055"/>
                <a:gd name="connsiteY4" fmla="*/ 510394 h 2147633"/>
                <a:gd name="connsiteX5" fmla="*/ 981334 w 2134055"/>
                <a:gd name="connsiteY5" fmla="*/ 422690 h 2147633"/>
                <a:gd name="connsiteX6" fmla="*/ 920519 w 2134055"/>
                <a:gd name="connsiteY6" fmla="*/ 330713 h 2147633"/>
                <a:gd name="connsiteX7" fmla="*/ 864478 w 2134055"/>
                <a:gd name="connsiteY7" fmla="*/ 236978 h 2147633"/>
                <a:gd name="connsiteX8" fmla="*/ 814218 w 2134055"/>
                <a:gd name="connsiteY8" fmla="*/ 139724 h 2147633"/>
                <a:gd name="connsiteX9" fmla="*/ 755162 w 2134055"/>
                <a:gd name="connsiteY9" fmla="*/ 0 h 2147633"/>
                <a:gd name="connsiteX10" fmla="*/ 74134 w 2134055"/>
                <a:gd name="connsiteY10" fmla="*/ 680023 h 2147633"/>
                <a:gd name="connsiteX11" fmla="*/ 34177 w 2134055"/>
                <a:gd name="connsiteY11" fmla="*/ 722241 h 2147633"/>
                <a:gd name="connsiteX12" fmla="*/ 0 w 2134055"/>
                <a:gd name="connsiteY12" fmla="*/ 814218 h 2147633"/>
                <a:gd name="connsiteX13" fmla="*/ 40460 w 2134055"/>
                <a:gd name="connsiteY13" fmla="*/ 918006 h 2147633"/>
                <a:gd name="connsiteX14" fmla="*/ 85443 w 2134055"/>
                <a:gd name="connsiteY14" fmla="*/ 964497 h 2147633"/>
                <a:gd name="connsiteX15" fmla="*/ 1218814 w 2134055"/>
                <a:gd name="connsiteY15" fmla="*/ 2096863 h 2147633"/>
                <a:gd name="connsiteX16" fmla="*/ 1250981 w 2134055"/>
                <a:gd name="connsiteY16" fmla="*/ 2128527 h 2147633"/>
                <a:gd name="connsiteX17" fmla="*/ 1316822 w 2134055"/>
                <a:gd name="connsiteY17" fmla="*/ 2130537 h 2147633"/>
                <a:gd name="connsiteX18" fmla="*/ 1344716 w 2134055"/>
                <a:gd name="connsiteY18" fmla="*/ 2103397 h 2147633"/>
                <a:gd name="connsiteX19" fmla="*/ 2134055 w 2134055"/>
                <a:gd name="connsiteY19" fmla="*/ 1320591 h 2147633"/>
                <a:gd name="connsiteX20" fmla="*/ 2070225 w 2134055"/>
                <a:gd name="connsiteY20" fmla="*/ 1274603 h 214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4055" h="2147633">
                  <a:moveTo>
                    <a:pt x="2070225" y="1274603"/>
                  </a:moveTo>
                  <a:cubicBezTo>
                    <a:pt x="1860890" y="1123822"/>
                    <a:pt x="1603557" y="998171"/>
                    <a:pt x="1370600" y="817234"/>
                  </a:cubicBezTo>
                  <a:cubicBezTo>
                    <a:pt x="1311544" y="773758"/>
                    <a:pt x="1256509" y="723247"/>
                    <a:pt x="1201725" y="673740"/>
                  </a:cubicBezTo>
                  <a:cubicBezTo>
                    <a:pt x="1173831" y="648610"/>
                    <a:pt x="1149957" y="620213"/>
                    <a:pt x="1124073" y="593826"/>
                  </a:cubicBezTo>
                  <a:cubicBezTo>
                    <a:pt x="1097878" y="567520"/>
                    <a:pt x="1073288" y="539658"/>
                    <a:pt x="1050442" y="510394"/>
                  </a:cubicBezTo>
                  <a:lnTo>
                    <a:pt x="981334" y="422690"/>
                  </a:lnTo>
                  <a:cubicBezTo>
                    <a:pt x="958214" y="394041"/>
                    <a:pt x="940874" y="361121"/>
                    <a:pt x="920519" y="330713"/>
                  </a:cubicBezTo>
                  <a:cubicBezTo>
                    <a:pt x="900163" y="300306"/>
                    <a:pt x="880813" y="269396"/>
                    <a:pt x="864478" y="236978"/>
                  </a:cubicBezTo>
                  <a:lnTo>
                    <a:pt x="814218" y="139724"/>
                  </a:lnTo>
                  <a:cubicBezTo>
                    <a:pt x="792857" y="93484"/>
                    <a:pt x="773004" y="47747"/>
                    <a:pt x="755162" y="0"/>
                  </a:cubicBezTo>
                  <a:cubicBezTo>
                    <a:pt x="666453" y="88207"/>
                    <a:pt x="263364" y="490792"/>
                    <a:pt x="74134" y="680023"/>
                  </a:cubicBezTo>
                  <a:cubicBezTo>
                    <a:pt x="60312" y="693593"/>
                    <a:pt x="46742" y="707666"/>
                    <a:pt x="34177" y="722241"/>
                  </a:cubicBezTo>
                  <a:cubicBezTo>
                    <a:pt x="13332" y="748508"/>
                    <a:pt x="1365" y="780715"/>
                    <a:pt x="0" y="814218"/>
                  </a:cubicBezTo>
                  <a:cubicBezTo>
                    <a:pt x="1887" y="852283"/>
                    <a:pt x="16086" y="888704"/>
                    <a:pt x="40460" y="918006"/>
                  </a:cubicBezTo>
                  <a:cubicBezTo>
                    <a:pt x="54784" y="934089"/>
                    <a:pt x="70113" y="949167"/>
                    <a:pt x="85443" y="964497"/>
                  </a:cubicBezTo>
                  <a:lnTo>
                    <a:pt x="1218814" y="2096863"/>
                  </a:lnTo>
                  <a:cubicBezTo>
                    <a:pt x="1229369" y="2107418"/>
                    <a:pt x="1239923" y="2118475"/>
                    <a:pt x="1250981" y="2128527"/>
                  </a:cubicBezTo>
                  <a:cubicBezTo>
                    <a:pt x="1280132" y="2153657"/>
                    <a:pt x="1289179" y="2153657"/>
                    <a:pt x="1316822" y="2130537"/>
                  </a:cubicBezTo>
                  <a:cubicBezTo>
                    <a:pt x="1326622" y="2121993"/>
                    <a:pt x="1335418" y="2112695"/>
                    <a:pt x="1344716" y="2103397"/>
                  </a:cubicBezTo>
                  <a:cubicBezTo>
                    <a:pt x="1574909" y="1873455"/>
                    <a:pt x="1895821" y="1558072"/>
                    <a:pt x="2134055" y="1320591"/>
                  </a:cubicBezTo>
                  <a:cubicBezTo>
                    <a:pt x="2112192" y="1304257"/>
                    <a:pt x="2092088" y="1289430"/>
                    <a:pt x="2070225" y="1274603"/>
                  </a:cubicBezTo>
                  <a:close/>
                </a:path>
              </a:pathLst>
            </a:custGeom>
            <a:gradFill>
              <a:gsLst>
                <a:gs pos="100000">
                  <a:srgbClr val="074975"/>
                </a:gs>
                <a:gs pos="0">
                  <a:srgbClr val="5A8AB5"/>
                </a:gs>
              </a:gsLst>
              <a:path path="circle">
                <a:fillToRect l="50000" t="50000" r="50000" b="50000"/>
              </a:path>
            </a:gradFill>
            <a:ln w="25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9312A6-8ED9-48FF-BD3A-60E1C132EC03}"/>
                </a:ext>
              </a:extLst>
            </p:cNvPr>
            <p:cNvSpPr/>
            <p:nvPr/>
          </p:nvSpPr>
          <p:spPr>
            <a:xfrm>
              <a:off x="8407569" y="1044722"/>
              <a:ext cx="3120166" cy="2980981"/>
            </a:xfrm>
            <a:custGeom>
              <a:avLst/>
              <a:gdLst>
                <a:gd name="connsiteX0" fmla="*/ 3085736 w 3120166"/>
                <a:gd name="connsiteY0" fmla="*/ 1905661 h 2980981"/>
                <a:gd name="connsiteX1" fmla="*/ 3046030 w 3120166"/>
                <a:gd name="connsiteY1" fmla="*/ 1863442 h 2980981"/>
                <a:gd name="connsiteX2" fmla="*/ 1261787 w 3120166"/>
                <a:gd name="connsiteY2" fmla="*/ 77943 h 2980981"/>
                <a:gd name="connsiteX3" fmla="*/ 1219568 w 3120166"/>
                <a:gd name="connsiteY3" fmla="*/ 37986 h 2980981"/>
                <a:gd name="connsiteX4" fmla="*/ 1025060 w 3120166"/>
                <a:gd name="connsiteY4" fmla="*/ 37986 h 2980981"/>
                <a:gd name="connsiteX5" fmla="*/ 978569 w 3120166"/>
                <a:gd name="connsiteY5" fmla="*/ 82466 h 2980981"/>
                <a:gd name="connsiteX6" fmla="*/ 0 w 3120166"/>
                <a:gd name="connsiteY6" fmla="*/ 1054250 h 2980981"/>
                <a:gd name="connsiteX7" fmla="*/ 100521 w 3120166"/>
                <a:gd name="connsiteY7" fmla="*/ 1231921 h 2980981"/>
                <a:gd name="connsiteX8" fmla="*/ 651374 w 3120166"/>
                <a:gd name="connsiteY8" fmla="*/ 1768199 h 2980981"/>
                <a:gd name="connsiteX9" fmla="*/ 1388945 w 3120166"/>
                <a:gd name="connsiteY9" fmla="*/ 2138618 h 2980981"/>
                <a:gd name="connsiteX10" fmla="*/ 2075753 w 3120166"/>
                <a:gd name="connsiteY10" fmla="*/ 2754810 h 2980981"/>
                <a:gd name="connsiteX11" fmla="*/ 2203666 w 3120166"/>
                <a:gd name="connsiteY11" fmla="*/ 2980982 h 2980981"/>
                <a:gd name="connsiteX12" fmla="*/ 2209446 w 3120166"/>
                <a:gd name="connsiteY12" fmla="*/ 2975956 h 2980981"/>
                <a:gd name="connsiteX13" fmla="*/ 3040501 w 3120166"/>
                <a:gd name="connsiteY13" fmla="*/ 2144900 h 2980981"/>
                <a:gd name="connsiteX14" fmla="*/ 3087746 w 3120166"/>
                <a:gd name="connsiteY14" fmla="*/ 2092127 h 2980981"/>
                <a:gd name="connsiteX15" fmla="*/ 3120164 w 3120166"/>
                <a:gd name="connsiteY15" fmla="*/ 1994371 h 2980981"/>
                <a:gd name="connsiteX16" fmla="*/ 3085736 w 3120166"/>
                <a:gd name="connsiteY16" fmla="*/ 1905661 h 298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20166" h="2980981">
                  <a:moveTo>
                    <a:pt x="3085736" y="1905661"/>
                  </a:moveTo>
                  <a:cubicBezTo>
                    <a:pt x="3073422" y="1890834"/>
                    <a:pt x="3060606" y="1877012"/>
                    <a:pt x="3046030" y="1863442"/>
                  </a:cubicBezTo>
                  <a:lnTo>
                    <a:pt x="1261787" y="77943"/>
                  </a:lnTo>
                  <a:cubicBezTo>
                    <a:pt x="1248392" y="63920"/>
                    <a:pt x="1234294" y="50586"/>
                    <a:pt x="1219568" y="37986"/>
                  </a:cubicBezTo>
                  <a:cubicBezTo>
                    <a:pt x="1164633" y="-12662"/>
                    <a:pt x="1080005" y="-12662"/>
                    <a:pt x="1025060" y="37986"/>
                  </a:cubicBezTo>
                  <a:cubicBezTo>
                    <a:pt x="1008776" y="51965"/>
                    <a:pt x="993255" y="66815"/>
                    <a:pt x="978569" y="82466"/>
                  </a:cubicBezTo>
                  <a:cubicBezTo>
                    <a:pt x="702640" y="357893"/>
                    <a:pt x="278443" y="776310"/>
                    <a:pt x="0" y="1054250"/>
                  </a:cubicBezTo>
                  <a:cubicBezTo>
                    <a:pt x="30659" y="1115317"/>
                    <a:pt x="64082" y="1174875"/>
                    <a:pt x="100521" y="1231921"/>
                  </a:cubicBezTo>
                  <a:cubicBezTo>
                    <a:pt x="238086" y="1452581"/>
                    <a:pt x="427105" y="1636597"/>
                    <a:pt x="651374" y="1768199"/>
                  </a:cubicBezTo>
                  <a:cubicBezTo>
                    <a:pt x="872269" y="1904907"/>
                    <a:pt x="1128848" y="1994371"/>
                    <a:pt x="1388945" y="2138618"/>
                  </a:cubicBezTo>
                  <a:cubicBezTo>
                    <a:pt x="1666006" y="2283066"/>
                    <a:pt x="1902230" y="2494964"/>
                    <a:pt x="2075753" y="2754810"/>
                  </a:cubicBezTo>
                  <a:cubicBezTo>
                    <a:pt x="2122797" y="2827612"/>
                    <a:pt x="2165518" y="2903153"/>
                    <a:pt x="2203666" y="2980982"/>
                  </a:cubicBezTo>
                  <a:lnTo>
                    <a:pt x="2209446" y="2975956"/>
                  </a:lnTo>
                  <a:cubicBezTo>
                    <a:pt x="2486557" y="2699021"/>
                    <a:pt x="2763567" y="2422011"/>
                    <a:pt x="3040501" y="2144900"/>
                  </a:cubicBezTo>
                  <a:cubicBezTo>
                    <a:pt x="3057163" y="2128164"/>
                    <a:pt x="3072944" y="2110547"/>
                    <a:pt x="3087746" y="2092127"/>
                  </a:cubicBezTo>
                  <a:cubicBezTo>
                    <a:pt x="3108981" y="2063981"/>
                    <a:pt x="3120365" y="2029628"/>
                    <a:pt x="3120164" y="1994371"/>
                  </a:cubicBezTo>
                  <a:cubicBezTo>
                    <a:pt x="3118128" y="1961953"/>
                    <a:pt x="3106116" y="1930960"/>
                    <a:pt x="3085736" y="1905661"/>
                  </a:cubicBezTo>
                  <a:close/>
                </a:path>
              </a:pathLst>
            </a:custGeom>
            <a:gradFill>
              <a:gsLst>
                <a:gs pos="0">
                  <a:srgbClr val="5A8AB5">
                    <a:alpha val="45000"/>
                  </a:srgbClr>
                </a:gs>
                <a:gs pos="100000">
                  <a:srgbClr val="5A8AB5"/>
                </a:gs>
              </a:gsLst>
              <a:path path="circle">
                <a:fillToRect l="50000" t="50000" r="50000" b="50000"/>
              </a:path>
            </a:gradFill>
            <a:ln w="25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0CD2850B-3401-4D3C-9D44-10F7EDC8C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008" y="722245"/>
            <a:ext cx="5749376" cy="1475238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07497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525041-D5E7-49E5-BFF9-174FC283285B}"/>
              </a:ext>
            </a:extLst>
          </p:cNvPr>
          <p:cNvCxnSpPr>
            <a:cxnSpLocks/>
          </p:cNvCxnSpPr>
          <p:nvPr userDrawn="1"/>
        </p:nvCxnSpPr>
        <p:spPr>
          <a:xfrm>
            <a:off x="1133008" y="3253916"/>
            <a:ext cx="4987376" cy="0"/>
          </a:xfrm>
          <a:prstGeom prst="line">
            <a:avLst/>
          </a:prstGeom>
          <a:ln w="19050">
            <a:solidFill>
              <a:srgbClr val="5A8A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2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44AE21C7-D885-43AB-85B4-091732934688}"/>
              </a:ext>
            </a:extLst>
          </p:cNvPr>
          <p:cNvSpPr/>
          <p:nvPr userDrawn="1"/>
        </p:nvSpPr>
        <p:spPr>
          <a:xfrm>
            <a:off x="0" y="-1417"/>
            <a:ext cx="12192000" cy="6859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1DD6A-B88D-489D-9BA3-2BB3DDB5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24" y="5738692"/>
            <a:ext cx="2743200" cy="365125"/>
          </a:xfrm>
        </p:spPr>
        <p:txBody>
          <a:bodyPr/>
          <a:lstStyle>
            <a:lvl1pPr algn="l">
              <a:defRPr>
                <a:solidFill>
                  <a:srgbClr val="074975"/>
                </a:solidFill>
              </a:defRPr>
            </a:lvl1pPr>
          </a:lstStyle>
          <a:p>
            <a:fld id="{7E68E447-13C0-421B-B222-9B30BD948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92D0BA-3078-4BD8-927D-27D798A5A6FB}"/>
              </a:ext>
            </a:extLst>
          </p:cNvPr>
          <p:cNvSpPr/>
          <p:nvPr userDrawn="1"/>
        </p:nvSpPr>
        <p:spPr>
          <a:xfrm>
            <a:off x="0" y="-1417"/>
            <a:ext cx="12192000" cy="269815"/>
          </a:xfrm>
          <a:prstGeom prst="rect">
            <a:avLst/>
          </a:prstGeom>
          <a:gradFill flip="none" rotWithShape="1">
            <a:gsLst>
              <a:gs pos="0">
                <a:srgbClr val="074975">
                  <a:shade val="30000"/>
                  <a:satMod val="115000"/>
                </a:srgbClr>
              </a:gs>
              <a:gs pos="50000">
                <a:srgbClr val="074975">
                  <a:shade val="67500"/>
                  <a:satMod val="115000"/>
                </a:srgbClr>
              </a:gs>
              <a:gs pos="100000">
                <a:srgbClr val="0749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4975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858E38-E443-4F72-ACE9-EDDBBC084B22}"/>
              </a:ext>
            </a:extLst>
          </p:cNvPr>
          <p:cNvSpPr/>
          <p:nvPr userDrawn="1"/>
        </p:nvSpPr>
        <p:spPr>
          <a:xfrm flipV="1">
            <a:off x="0" y="6588184"/>
            <a:ext cx="12192000" cy="269815"/>
          </a:xfrm>
          <a:prstGeom prst="rect">
            <a:avLst/>
          </a:prstGeom>
          <a:gradFill flip="none" rotWithShape="1">
            <a:gsLst>
              <a:gs pos="0">
                <a:srgbClr val="074975">
                  <a:shade val="30000"/>
                  <a:satMod val="115000"/>
                </a:srgbClr>
              </a:gs>
              <a:gs pos="50000">
                <a:srgbClr val="074975">
                  <a:shade val="67500"/>
                  <a:satMod val="115000"/>
                </a:srgbClr>
              </a:gs>
              <a:gs pos="100000">
                <a:srgbClr val="0749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4975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FACED8-37E3-4118-8614-32691FD53F44}"/>
              </a:ext>
            </a:extLst>
          </p:cNvPr>
          <p:cNvGrpSpPr/>
          <p:nvPr userDrawn="1"/>
        </p:nvGrpSpPr>
        <p:grpSpPr>
          <a:xfrm>
            <a:off x="7616212" y="-271434"/>
            <a:ext cx="5335427" cy="7101807"/>
            <a:chOff x="7616212" y="-271434"/>
            <a:chExt cx="5335427" cy="710180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9DF0D88-3D61-4662-8773-BC5AB62EA33C}"/>
                </a:ext>
              </a:extLst>
            </p:cNvPr>
            <p:cNvSpPr/>
            <p:nvPr userDrawn="1"/>
          </p:nvSpPr>
          <p:spPr>
            <a:xfrm rot="2633279">
              <a:off x="10479875" y="-78214"/>
              <a:ext cx="2376728" cy="2190782"/>
            </a:xfrm>
            <a:custGeom>
              <a:avLst/>
              <a:gdLst>
                <a:gd name="connsiteX0" fmla="*/ 0 w 2376728"/>
                <a:gd name="connsiteY0" fmla="*/ 828630 h 2190782"/>
                <a:gd name="connsiteX1" fmla="*/ 861435 w 2376728"/>
                <a:gd name="connsiteY1" fmla="*/ 0 h 2190782"/>
                <a:gd name="connsiteX2" fmla="*/ 2376728 w 2376728"/>
                <a:gd name="connsiteY2" fmla="*/ 1575284 h 2190782"/>
                <a:gd name="connsiteX3" fmla="*/ 2376728 w 2376728"/>
                <a:gd name="connsiteY3" fmla="*/ 2060823 h 2190782"/>
                <a:gd name="connsiteX4" fmla="*/ 2246769 w 2376728"/>
                <a:gd name="connsiteY4" fmla="*/ 2190782 h 2190782"/>
                <a:gd name="connsiteX5" fmla="*/ 129959 w 2376728"/>
                <a:gd name="connsiteY5" fmla="*/ 2190782 h 2190782"/>
                <a:gd name="connsiteX6" fmla="*/ 0 w 2376728"/>
                <a:gd name="connsiteY6" fmla="*/ 2060823 h 219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6728" h="2190782">
                  <a:moveTo>
                    <a:pt x="0" y="828630"/>
                  </a:moveTo>
                  <a:lnTo>
                    <a:pt x="861435" y="0"/>
                  </a:lnTo>
                  <a:lnTo>
                    <a:pt x="2376728" y="1575284"/>
                  </a:lnTo>
                  <a:lnTo>
                    <a:pt x="2376728" y="2060823"/>
                  </a:lnTo>
                  <a:cubicBezTo>
                    <a:pt x="2376728" y="2132597"/>
                    <a:pt x="2318543" y="2190782"/>
                    <a:pt x="2246769" y="2190782"/>
                  </a:cubicBezTo>
                  <a:lnTo>
                    <a:pt x="129959" y="2190782"/>
                  </a:lnTo>
                  <a:cubicBezTo>
                    <a:pt x="58185" y="2190782"/>
                    <a:pt x="0" y="2132597"/>
                    <a:pt x="0" y="206082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CB322">
                    <a:alpha val="42000"/>
                  </a:srgbClr>
                </a:gs>
                <a:gs pos="100000">
                  <a:srgbClr val="FCB322">
                    <a:alpha val="6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22A5E69-1369-4548-AFC5-37655E527D1E}"/>
                </a:ext>
              </a:extLst>
            </p:cNvPr>
            <p:cNvSpPr/>
            <p:nvPr userDrawn="1"/>
          </p:nvSpPr>
          <p:spPr>
            <a:xfrm rot="2633279">
              <a:off x="10469027" y="-271434"/>
              <a:ext cx="1417202" cy="1453112"/>
            </a:xfrm>
            <a:custGeom>
              <a:avLst/>
              <a:gdLst>
                <a:gd name="connsiteX0" fmla="*/ 0 w 1417202"/>
                <a:gd name="connsiteY0" fmla="*/ 778180 h 1453112"/>
                <a:gd name="connsiteX1" fmla="*/ 808988 w 1417202"/>
                <a:gd name="connsiteY1" fmla="*/ 0 h 1453112"/>
                <a:gd name="connsiteX2" fmla="*/ 1339709 w 1417202"/>
                <a:gd name="connsiteY2" fmla="*/ 0 h 1453112"/>
                <a:gd name="connsiteX3" fmla="*/ 1417202 w 1417202"/>
                <a:gd name="connsiteY3" fmla="*/ 77493 h 1453112"/>
                <a:gd name="connsiteX4" fmla="*/ 1417202 w 1417202"/>
                <a:gd name="connsiteY4" fmla="*/ 1375619 h 1453112"/>
                <a:gd name="connsiteX5" fmla="*/ 1339709 w 1417202"/>
                <a:gd name="connsiteY5" fmla="*/ 1453112 h 1453112"/>
                <a:gd name="connsiteX6" fmla="*/ 77493 w 1417202"/>
                <a:gd name="connsiteY6" fmla="*/ 1453112 h 1453112"/>
                <a:gd name="connsiteX7" fmla="*/ 0 w 1417202"/>
                <a:gd name="connsiteY7" fmla="*/ 1375619 h 145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7202" h="1453112">
                  <a:moveTo>
                    <a:pt x="0" y="778180"/>
                  </a:moveTo>
                  <a:lnTo>
                    <a:pt x="808988" y="0"/>
                  </a:lnTo>
                  <a:lnTo>
                    <a:pt x="1339709" y="0"/>
                  </a:lnTo>
                  <a:cubicBezTo>
                    <a:pt x="1382507" y="0"/>
                    <a:pt x="1417202" y="34695"/>
                    <a:pt x="1417202" y="77493"/>
                  </a:cubicBezTo>
                  <a:lnTo>
                    <a:pt x="1417202" y="1375619"/>
                  </a:lnTo>
                  <a:cubicBezTo>
                    <a:pt x="1417202" y="1418417"/>
                    <a:pt x="1382507" y="1453112"/>
                    <a:pt x="1339709" y="1453112"/>
                  </a:cubicBezTo>
                  <a:lnTo>
                    <a:pt x="77493" y="1453112"/>
                  </a:lnTo>
                  <a:cubicBezTo>
                    <a:pt x="34695" y="1453112"/>
                    <a:pt x="0" y="1418417"/>
                    <a:pt x="0" y="137561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CB322">
                    <a:alpha val="34000"/>
                  </a:srgbClr>
                </a:gs>
                <a:gs pos="100000">
                  <a:srgbClr val="FCB322">
                    <a:alpha val="6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9" name="Graphic 15">
              <a:extLst>
                <a:ext uri="{FF2B5EF4-FFF2-40B4-BE49-F238E27FC236}">
                  <a16:creationId xmlns:a16="http://schemas.microsoft.com/office/drawing/2014/main" id="{C6F569B3-51EF-410E-862F-B550CE1B813D}"/>
                </a:ext>
              </a:extLst>
            </p:cNvPr>
            <p:cNvGrpSpPr/>
            <p:nvPr userDrawn="1"/>
          </p:nvGrpSpPr>
          <p:grpSpPr>
            <a:xfrm>
              <a:off x="7616212" y="1246313"/>
              <a:ext cx="4217356" cy="4206241"/>
              <a:chOff x="7528767" y="1044721"/>
              <a:chExt cx="3998969" cy="3997505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AB803AB-98C3-4413-A9B4-F202F485946E}"/>
                  </a:ext>
                </a:extLst>
              </p:cNvPr>
              <p:cNvSpPr/>
              <p:nvPr/>
            </p:nvSpPr>
            <p:spPr>
              <a:xfrm>
                <a:off x="9020143" y="3726655"/>
                <a:ext cx="1198307" cy="1315571"/>
              </a:xfrm>
              <a:custGeom>
                <a:avLst/>
                <a:gdLst>
                  <a:gd name="connsiteX0" fmla="*/ 1060343 w 1198307"/>
                  <a:gd name="connsiteY0" fmla="*/ 312117 h 1315571"/>
                  <a:gd name="connsiteX1" fmla="*/ 1016617 w 1198307"/>
                  <a:gd name="connsiteY1" fmla="*/ 234465 h 1315571"/>
                  <a:gd name="connsiteX2" fmla="*/ 969874 w 1198307"/>
                  <a:gd name="connsiteY2" fmla="*/ 159074 h 1315571"/>
                  <a:gd name="connsiteX3" fmla="*/ 858799 w 1198307"/>
                  <a:gd name="connsiteY3" fmla="*/ 19350 h 1315571"/>
                  <a:gd name="connsiteX4" fmla="*/ 841711 w 1198307"/>
                  <a:gd name="connsiteY4" fmla="*/ 0 h 1315571"/>
                  <a:gd name="connsiteX5" fmla="*/ 760289 w 1198307"/>
                  <a:gd name="connsiteY5" fmla="*/ 84438 h 1315571"/>
                  <a:gd name="connsiteX6" fmla="*/ 47848 w 1198307"/>
                  <a:gd name="connsiteY6" fmla="*/ 796376 h 1315571"/>
                  <a:gd name="connsiteX7" fmla="*/ 29503 w 1198307"/>
                  <a:gd name="connsiteY7" fmla="*/ 814721 h 1315571"/>
                  <a:gd name="connsiteX8" fmla="*/ 27241 w 1198307"/>
                  <a:gd name="connsiteY8" fmla="*/ 898404 h 1315571"/>
                  <a:gd name="connsiteX9" fmla="*/ 40811 w 1198307"/>
                  <a:gd name="connsiteY9" fmla="*/ 912226 h 1315571"/>
                  <a:gd name="connsiteX10" fmla="*/ 379064 w 1198307"/>
                  <a:gd name="connsiteY10" fmla="*/ 1249975 h 1315571"/>
                  <a:gd name="connsiteX11" fmla="*/ 411733 w 1198307"/>
                  <a:gd name="connsiteY11" fmla="*/ 1281137 h 1315571"/>
                  <a:gd name="connsiteX12" fmla="*/ 500945 w 1198307"/>
                  <a:gd name="connsiteY12" fmla="*/ 1315565 h 1315571"/>
                  <a:gd name="connsiteX13" fmla="*/ 636900 w 1198307"/>
                  <a:gd name="connsiteY13" fmla="*/ 1253996 h 1315571"/>
                  <a:gd name="connsiteX14" fmla="*/ 1198308 w 1198307"/>
                  <a:gd name="connsiteY14" fmla="*/ 692337 h 1315571"/>
                  <a:gd name="connsiteX15" fmla="*/ 1060343 w 1198307"/>
                  <a:gd name="connsiteY15" fmla="*/ 312117 h 131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8307" h="1315571">
                    <a:moveTo>
                      <a:pt x="1060343" y="312117"/>
                    </a:moveTo>
                    <a:cubicBezTo>
                      <a:pt x="1048532" y="284223"/>
                      <a:pt x="1030941" y="261857"/>
                      <a:pt x="1016617" y="234465"/>
                    </a:cubicBezTo>
                    <a:cubicBezTo>
                      <a:pt x="1002343" y="208556"/>
                      <a:pt x="986737" y="183400"/>
                      <a:pt x="969874" y="159074"/>
                    </a:cubicBezTo>
                    <a:cubicBezTo>
                      <a:pt x="936150" y="109970"/>
                      <a:pt x="899032" y="63278"/>
                      <a:pt x="858799" y="19350"/>
                    </a:cubicBezTo>
                    <a:cubicBezTo>
                      <a:pt x="853522" y="12816"/>
                      <a:pt x="847490" y="6534"/>
                      <a:pt x="841711" y="0"/>
                    </a:cubicBezTo>
                    <a:lnTo>
                      <a:pt x="760289" y="84438"/>
                    </a:lnTo>
                    <a:lnTo>
                      <a:pt x="47848" y="796376"/>
                    </a:lnTo>
                    <a:cubicBezTo>
                      <a:pt x="41565" y="802407"/>
                      <a:pt x="35534" y="808438"/>
                      <a:pt x="29503" y="814721"/>
                    </a:cubicBezTo>
                    <a:cubicBezTo>
                      <a:pt x="-9449" y="855180"/>
                      <a:pt x="-9449" y="859704"/>
                      <a:pt x="27241" y="898404"/>
                    </a:cubicBezTo>
                    <a:lnTo>
                      <a:pt x="40811" y="912226"/>
                    </a:lnTo>
                    <a:lnTo>
                      <a:pt x="379064" y="1249975"/>
                    </a:lnTo>
                    <a:cubicBezTo>
                      <a:pt x="389619" y="1260782"/>
                      <a:pt x="400425" y="1271336"/>
                      <a:pt x="411733" y="1281137"/>
                    </a:cubicBezTo>
                    <a:cubicBezTo>
                      <a:pt x="436861" y="1302146"/>
                      <a:pt x="468226" y="1314233"/>
                      <a:pt x="500945" y="1315565"/>
                    </a:cubicBezTo>
                    <a:cubicBezTo>
                      <a:pt x="553115" y="1316018"/>
                      <a:pt x="602848" y="1293501"/>
                      <a:pt x="636900" y="1253996"/>
                    </a:cubicBezTo>
                    <a:cubicBezTo>
                      <a:pt x="823541" y="1066199"/>
                      <a:pt x="1010661" y="878978"/>
                      <a:pt x="1198308" y="692337"/>
                    </a:cubicBezTo>
                    <a:cubicBezTo>
                      <a:pt x="1165940" y="561056"/>
                      <a:pt x="1119676" y="433596"/>
                      <a:pt x="1060343" y="3121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5B9">
                      <a:alpha val="10000"/>
                    </a:srgbClr>
                  </a:gs>
                  <a:gs pos="100000">
                    <a:srgbClr val="00B5B9">
                      <a:alpha val="3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250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7BFC475-0B7D-4C64-969F-D36EA9D2B576}"/>
                  </a:ext>
                </a:extLst>
              </p:cNvPr>
              <p:cNvSpPr/>
              <p:nvPr/>
            </p:nvSpPr>
            <p:spPr>
              <a:xfrm>
                <a:off x="7528767" y="2227137"/>
                <a:ext cx="2134055" cy="2147633"/>
              </a:xfrm>
              <a:custGeom>
                <a:avLst/>
                <a:gdLst>
                  <a:gd name="connsiteX0" fmla="*/ 2070225 w 2134055"/>
                  <a:gd name="connsiteY0" fmla="*/ 1274603 h 2147633"/>
                  <a:gd name="connsiteX1" fmla="*/ 1370600 w 2134055"/>
                  <a:gd name="connsiteY1" fmla="*/ 817234 h 2147633"/>
                  <a:gd name="connsiteX2" fmla="*/ 1201725 w 2134055"/>
                  <a:gd name="connsiteY2" fmla="*/ 673740 h 2147633"/>
                  <a:gd name="connsiteX3" fmla="*/ 1124073 w 2134055"/>
                  <a:gd name="connsiteY3" fmla="*/ 593826 h 2147633"/>
                  <a:gd name="connsiteX4" fmla="*/ 1050442 w 2134055"/>
                  <a:gd name="connsiteY4" fmla="*/ 510394 h 2147633"/>
                  <a:gd name="connsiteX5" fmla="*/ 981334 w 2134055"/>
                  <a:gd name="connsiteY5" fmla="*/ 422690 h 2147633"/>
                  <a:gd name="connsiteX6" fmla="*/ 920519 w 2134055"/>
                  <a:gd name="connsiteY6" fmla="*/ 330713 h 2147633"/>
                  <a:gd name="connsiteX7" fmla="*/ 864478 w 2134055"/>
                  <a:gd name="connsiteY7" fmla="*/ 236978 h 2147633"/>
                  <a:gd name="connsiteX8" fmla="*/ 814218 w 2134055"/>
                  <a:gd name="connsiteY8" fmla="*/ 139724 h 2147633"/>
                  <a:gd name="connsiteX9" fmla="*/ 755162 w 2134055"/>
                  <a:gd name="connsiteY9" fmla="*/ 0 h 2147633"/>
                  <a:gd name="connsiteX10" fmla="*/ 74134 w 2134055"/>
                  <a:gd name="connsiteY10" fmla="*/ 680023 h 2147633"/>
                  <a:gd name="connsiteX11" fmla="*/ 34177 w 2134055"/>
                  <a:gd name="connsiteY11" fmla="*/ 722241 h 2147633"/>
                  <a:gd name="connsiteX12" fmla="*/ 0 w 2134055"/>
                  <a:gd name="connsiteY12" fmla="*/ 814218 h 2147633"/>
                  <a:gd name="connsiteX13" fmla="*/ 40460 w 2134055"/>
                  <a:gd name="connsiteY13" fmla="*/ 918006 h 2147633"/>
                  <a:gd name="connsiteX14" fmla="*/ 85443 w 2134055"/>
                  <a:gd name="connsiteY14" fmla="*/ 964497 h 2147633"/>
                  <a:gd name="connsiteX15" fmla="*/ 1218814 w 2134055"/>
                  <a:gd name="connsiteY15" fmla="*/ 2096863 h 2147633"/>
                  <a:gd name="connsiteX16" fmla="*/ 1250981 w 2134055"/>
                  <a:gd name="connsiteY16" fmla="*/ 2128527 h 2147633"/>
                  <a:gd name="connsiteX17" fmla="*/ 1316822 w 2134055"/>
                  <a:gd name="connsiteY17" fmla="*/ 2130537 h 2147633"/>
                  <a:gd name="connsiteX18" fmla="*/ 1344716 w 2134055"/>
                  <a:gd name="connsiteY18" fmla="*/ 2103397 h 2147633"/>
                  <a:gd name="connsiteX19" fmla="*/ 2134055 w 2134055"/>
                  <a:gd name="connsiteY19" fmla="*/ 1320591 h 2147633"/>
                  <a:gd name="connsiteX20" fmla="*/ 2070225 w 2134055"/>
                  <a:gd name="connsiteY20" fmla="*/ 1274603 h 214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34055" h="2147633">
                    <a:moveTo>
                      <a:pt x="2070225" y="1274603"/>
                    </a:moveTo>
                    <a:cubicBezTo>
                      <a:pt x="1860890" y="1123822"/>
                      <a:pt x="1603557" y="998171"/>
                      <a:pt x="1370600" y="817234"/>
                    </a:cubicBezTo>
                    <a:cubicBezTo>
                      <a:pt x="1311544" y="773758"/>
                      <a:pt x="1256509" y="723247"/>
                      <a:pt x="1201725" y="673740"/>
                    </a:cubicBezTo>
                    <a:cubicBezTo>
                      <a:pt x="1173831" y="648610"/>
                      <a:pt x="1149957" y="620213"/>
                      <a:pt x="1124073" y="593826"/>
                    </a:cubicBezTo>
                    <a:cubicBezTo>
                      <a:pt x="1097878" y="567520"/>
                      <a:pt x="1073288" y="539658"/>
                      <a:pt x="1050442" y="510394"/>
                    </a:cubicBezTo>
                    <a:lnTo>
                      <a:pt x="981334" y="422690"/>
                    </a:lnTo>
                    <a:cubicBezTo>
                      <a:pt x="958214" y="394041"/>
                      <a:pt x="940874" y="361121"/>
                      <a:pt x="920519" y="330713"/>
                    </a:cubicBezTo>
                    <a:cubicBezTo>
                      <a:pt x="900163" y="300306"/>
                      <a:pt x="880813" y="269396"/>
                      <a:pt x="864478" y="236978"/>
                    </a:cubicBezTo>
                    <a:lnTo>
                      <a:pt x="814218" y="139724"/>
                    </a:lnTo>
                    <a:cubicBezTo>
                      <a:pt x="792857" y="93484"/>
                      <a:pt x="773004" y="47747"/>
                      <a:pt x="755162" y="0"/>
                    </a:cubicBezTo>
                    <a:cubicBezTo>
                      <a:pt x="666453" y="88207"/>
                      <a:pt x="263364" y="490792"/>
                      <a:pt x="74134" y="680023"/>
                    </a:cubicBezTo>
                    <a:cubicBezTo>
                      <a:pt x="60312" y="693593"/>
                      <a:pt x="46742" y="707666"/>
                      <a:pt x="34177" y="722241"/>
                    </a:cubicBezTo>
                    <a:cubicBezTo>
                      <a:pt x="13332" y="748508"/>
                      <a:pt x="1365" y="780715"/>
                      <a:pt x="0" y="814218"/>
                    </a:cubicBezTo>
                    <a:cubicBezTo>
                      <a:pt x="1887" y="852283"/>
                      <a:pt x="16086" y="888704"/>
                      <a:pt x="40460" y="918006"/>
                    </a:cubicBezTo>
                    <a:cubicBezTo>
                      <a:pt x="54784" y="934089"/>
                      <a:pt x="70113" y="949167"/>
                      <a:pt x="85443" y="964497"/>
                    </a:cubicBezTo>
                    <a:lnTo>
                      <a:pt x="1218814" y="2096863"/>
                    </a:lnTo>
                    <a:cubicBezTo>
                      <a:pt x="1229369" y="2107418"/>
                      <a:pt x="1239923" y="2118475"/>
                      <a:pt x="1250981" y="2128527"/>
                    </a:cubicBezTo>
                    <a:cubicBezTo>
                      <a:pt x="1280132" y="2153657"/>
                      <a:pt x="1289179" y="2153657"/>
                      <a:pt x="1316822" y="2130537"/>
                    </a:cubicBezTo>
                    <a:cubicBezTo>
                      <a:pt x="1326622" y="2121993"/>
                      <a:pt x="1335418" y="2112695"/>
                      <a:pt x="1344716" y="2103397"/>
                    </a:cubicBezTo>
                    <a:cubicBezTo>
                      <a:pt x="1574909" y="1873455"/>
                      <a:pt x="1895821" y="1558072"/>
                      <a:pt x="2134055" y="1320591"/>
                    </a:cubicBezTo>
                    <a:cubicBezTo>
                      <a:pt x="2112192" y="1304257"/>
                      <a:pt x="2092088" y="1289430"/>
                      <a:pt x="2070225" y="127460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B5B9"/>
                  </a:gs>
                  <a:gs pos="0">
                    <a:srgbClr val="8AE2E1"/>
                  </a:gs>
                </a:gsLst>
                <a:path path="circle">
                  <a:fillToRect l="50000" t="50000" r="50000" b="50000"/>
                </a:path>
              </a:gradFill>
              <a:ln w="250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21575D6-5F27-4E1B-AE07-02FFF90D5F40}"/>
                  </a:ext>
                </a:extLst>
              </p:cNvPr>
              <p:cNvSpPr/>
              <p:nvPr/>
            </p:nvSpPr>
            <p:spPr>
              <a:xfrm>
                <a:off x="8407570" y="1044721"/>
                <a:ext cx="3120166" cy="2980981"/>
              </a:xfrm>
              <a:custGeom>
                <a:avLst/>
                <a:gdLst>
                  <a:gd name="connsiteX0" fmla="*/ 3085736 w 3120166"/>
                  <a:gd name="connsiteY0" fmla="*/ 1905661 h 2980981"/>
                  <a:gd name="connsiteX1" fmla="*/ 3046030 w 3120166"/>
                  <a:gd name="connsiteY1" fmla="*/ 1863442 h 2980981"/>
                  <a:gd name="connsiteX2" fmla="*/ 1261787 w 3120166"/>
                  <a:gd name="connsiteY2" fmla="*/ 77943 h 2980981"/>
                  <a:gd name="connsiteX3" fmla="*/ 1219568 w 3120166"/>
                  <a:gd name="connsiteY3" fmla="*/ 37986 h 2980981"/>
                  <a:gd name="connsiteX4" fmla="*/ 1025060 w 3120166"/>
                  <a:gd name="connsiteY4" fmla="*/ 37986 h 2980981"/>
                  <a:gd name="connsiteX5" fmla="*/ 978569 w 3120166"/>
                  <a:gd name="connsiteY5" fmla="*/ 82466 h 2980981"/>
                  <a:gd name="connsiteX6" fmla="*/ 0 w 3120166"/>
                  <a:gd name="connsiteY6" fmla="*/ 1054250 h 2980981"/>
                  <a:gd name="connsiteX7" fmla="*/ 100521 w 3120166"/>
                  <a:gd name="connsiteY7" fmla="*/ 1231921 h 2980981"/>
                  <a:gd name="connsiteX8" fmla="*/ 651374 w 3120166"/>
                  <a:gd name="connsiteY8" fmla="*/ 1768199 h 2980981"/>
                  <a:gd name="connsiteX9" fmla="*/ 1388945 w 3120166"/>
                  <a:gd name="connsiteY9" fmla="*/ 2138618 h 2980981"/>
                  <a:gd name="connsiteX10" fmla="*/ 2075753 w 3120166"/>
                  <a:gd name="connsiteY10" fmla="*/ 2754810 h 2980981"/>
                  <a:gd name="connsiteX11" fmla="*/ 2203666 w 3120166"/>
                  <a:gd name="connsiteY11" fmla="*/ 2980982 h 2980981"/>
                  <a:gd name="connsiteX12" fmla="*/ 2209446 w 3120166"/>
                  <a:gd name="connsiteY12" fmla="*/ 2975956 h 2980981"/>
                  <a:gd name="connsiteX13" fmla="*/ 3040501 w 3120166"/>
                  <a:gd name="connsiteY13" fmla="*/ 2144900 h 2980981"/>
                  <a:gd name="connsiteX14" fmla="*/ 3087746 w 3120166"/>
                  <a:gd name="connsiteY14" fmla="*/ 2092127 h 2980981"/>
                  <a:gd name="connsiteX15" fmla="*/ 3120164 w 3120166"/>
                  <a:gd name="connsiteY15" fmla="*/ 1994371 h 2980981"/>
                  <a:gd name="connsiteX16" fmla="*/ 3085736 w 3120166"/>
                  <a:gd name="connsiteY16" fmla="*/ 1905661 h 298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20166" h="2980981">
                    <a:moveTo>
                      <a:pt x="3085736" y="1905661"/>
                    </a:moveTo>
                    <a:cubicBezTo>
                      <a:pt x="3073422" y="1890834"/>
                      <a:pt x="3060606" y="1877012"/>
                      <a:pt x="3046030" y="1863442"/>
                    </a:cubicBezTo>
                    <a:lnTo>
                      <a:pt x="1261787" y="77943"/>
                    </a:lnTo>
                    <a:cubicBezTo>
                      <a:pt x="1248392" y="63920"/>
                      <a:pt x="1234294" y="50586"/>
                      <a:pt x="1219568" y="37986"/>
                    </a:cubicBezTo>
                    <a:cubicBezTo>
                      <a:pt x="1164633" y="-12662"/>
                      <a:pt x="1080005" y="-12662"/>
                      <a:pt x="1025060" y="37986"/>
                    </a:cubicBezTo>
                    <a:cubicBezTo>
                      <a:pt x="1008776" y="51965"/>
                      <a:pt x="993255" y="66815"/>
                      <a:pt x="978569" y="82466"/>
                    </a:cubicBezTo>
                    <a:cubicBezTo>
                      <a:pt x="702640" y="357893"/>
                      <a:pt x="278443" y="776310"/>
                      <a:pt x="0" y="1054250"/>
                    </a:cubicBezTo>
                    <a:cubicBezTo>
                      <a:pt x="30659" y="1115317"/>
                      <a:pt x="64082" y="1174875"/>
                      <a:pt x="100521" y="1231921"/>
                    </a:cubicBezTo>
                    <a:cubicBezTo>
                      <a:pt x="238086" y="1452581"/>
                      <a:pt x="427105" y="1636597"/>
                      <a:pt x="651374" y="1768199"/>
                    </a:cubicBezTo>
                    <a:cubicBezTo>
                      <a:pt x="872269" y="1904907"/>
                      <a:pt x="1128848" y="1994371"/>
                      <a:pt x="1388945" y="2138618"/>
                    </a:cubicBezTo>
                    <a:cubicBezTo>
                      <a:pt x="1666006" y="2283066"/>
                      <a:pt x="1902230" y="2494964"/>
                      <a:pt x="2075753" y="2754810"/>
                    </a:cubicBezTo>
                    <a:cubicBezTo>
                      <a:pt x="2122797" y="2827612"/>
                      <a:pt x="2165518" y="2903153"/>
                      <a:pt x="2203666" y="2980982"/>
                    </a:cubicBezTo>
                    <a:lnTo>
                      <a:pt x="2209446" y="2975956"/>
                    </a:lnTo>
                    <a:cubicBezTo>
                      <a:pt x="2486557" y="2699021"/>
                      <a:pt x="2763567" y="2422011"/>
                      <a:pt x="3040501" y="2144900"/>
                    </a:cubicBezTo>
                    <a:cubicBezTo>
                      <a:pt x="3057163" y="2128164"/>
                      <a:pt x="3072944" y="2110547"/>
                      <a:pt x="3087746" y="2092127"/>
                    </a:cubicBezTo>
                    <a:cubicBezTo>
                      <a:pt x="3108981" y="2063981"/>
                      <a:pt x="3120365" y="2029628"/>
                      <a:pt x="3120164" y="1994371"/>
                    </a:cubicBezTo>
                    <a:cubicBezTo>
                      <a:pt x="3118128" y="1961953"/>
                      <a:pt x="3106116" y="1930960"/>
                      <a:pt x="3085736" y="190566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B5B9">
                      <a:alpha val="42000"/>
                    </a:srgbClr>
                  </a:gs>
                  <a:gs pos="0">
                    <a:srgbClr val="00B5B9">
                      <a:alpha val="2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250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DB379A-8672-4D50-9A4C-7F72E4D8B23B}"/>
                </a:ext>
              </a:extLst>
            </p:cNvPr>
            <p:cNvSpPr/>
            <p:nvPr userDrawn="1"/>
          </p:nvSpPr>
          <p:spPr>
            <a:xfrm rot="2633279">
              <a:off x="10649308" y="4389735"/>
              <a:ext cx="2302331" cy="2436952"/>
            </a:xfrm>
            <a:custGeom>
              <a:avLst/>
              <a:gdLst>
                <a:gd name="connsiteX0" fmla="*/ 38064 w 2302331"/>
                <a:gd name="connsiteY0" fmla="*/ 38065 h 2436952"/>
                <a:gd name="connsiteX1" fmla="*/ 129959 w 2302331"/>
                <a:gd name="connsiteY1" fmla="*/ 0 h 2436952"/>
                <a:gd name="connsiteX2" fmla="*/ 527780 w 2302331"/>
                <a:gd name="connsiteY2" fmla="*/ 0 h 2436952"/>
                <a:gd name="connsiteX3" fmla="*/ 2302331 w 2302331"/>
                <a:gd name="connsiteY3" fmla="*/ 1844805 h 2436952"/>
                <a:gd name="connsiteX4" fmla="*/ 1686741 w 2302331"/>
                <a:gd name="connsiteY4" fmla="*/ 2436952 h 2436952"/>
                <a:gd name="connsiteX5" fmla="*/ 129959 w 2302331"/>
                <a:gd name="connsiteY5" fmla="*/ 2436952 h 2436952"/>
                <a:gd name="connsiteX6" fmla="*/ 0 w 2302331"/>
                <a:gd name="connsiteY6" fmla="*/ 2306993 h 2436952"/>
                <a:gd name="connsiteX7" fmla="*/ 0 w 2302331"/>
                <a:gd name="connsiteY7" fmla="*/ 129959 h 2436952"/>
                <a:gd name="connsiteX8" fmla="*/ 38064 w 2302331"/>
                <a:gd name="connsiteY8" fmla="*/ 38065 h 243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2331" h="2436952">
                  <a:moveTo>
                    <a:pt x="38064" y="38065"/>
                  </a:moveTo>
                  <a:cubicBezTo>
                    <a:pt x="61583" y="14546"/>
                    <a:pt x="94072" y="0"/>
                    <a:pt x="129959" y="0"/>
                  </a:cubicBezTo>
                  <a:lnTo>
                    <a:pt x="527780" y="0"/>
                  </a:lnTo>
                  <a:lnTo>
                    <a:pt x="2302331" y="1844805"/>
                  </a:lnTo>
                  <a:lnTo>
                    <a:pt x="1686741" y="2436952"/>
                  </a:lnTo>
                  <a:lnTo>
                    <a:pt x="129959" y="2436952"/>
                  </a:lnTo>
                  <a:cubicBezTo>
                    <a:pt x="58185" y="2436952"/>
                    <a:pt x="0" y="2378767"/>
                    <a:pt x="0" y="2306993"/>
                  </a:cubicBezTo>
                  <a:lnTo>
                    <a:pt x="0" y="129959"/>
                  </a:lnTo>
                  <a:cubicBezTo>
                    <a:pt x="0" y="94072"/>
                    <a:pt x="14546" y="61582"/>
                    <a:pt x="38064" y="380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86888">
                    <a:alpha val="18000"/>
                  </a:srgbClr>
                </a:gs>
                <a:gs pos="100000">
                  <a:srgbClr val="E86888">
                    <a:alpha val="8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FE86E8-F60A-4E6D-8CDD-DDF7656E1853}"/>
                </a:ext>
              </a:extLst>
            </p:cNvPr>
            <p:cNvSpPr/>
            <p:nvPr userDrawn="1"/>
          </p:nvSpPr>
          <p:spPr>
            <a:xfrm rot="2633279">
              <a:off x="10506810" y="5377261"/>
              <a:ext cx="1417202" cy="1453112"/>
            </a:xfrm>
            <a:custGeom>
              <a:avLst/>
              <a:gdLst>
                <a:gd name="connsiteX0" fmla="*/ 22697 w 1417202"/>
                <a:gd name="connsiteY0" fmla="*/ 22698 h 1453112"/>
                <a:gd name="connsiteX1" fmla="*/ 77493 w 1417202"/>
                <a:gd name="connsiteY1" fmla="*/ 0 h 1453112"/>
                <a:gd name="connsiteX2" fmla="*/ 1339709 w 1417202"/>
                <a:gd name="connsiteY2" fmla="*/ 0 h 1453112"/>
                <a:gd name="connsiteX3" fmla="*/ 1417202 w 1417202"/>
                <a:gd name="connsiteY3" fmla="*/ 77493 h 1453112"/>
                <a:gd name="connsiteX4" fmla="*/ 1417202 w 1417202"/>
                <a:gd name="connsiteY4" fmla="*/ 1091403 h 1453112"/>
                <a:gd name="connsiteX5" fmla="*/ 1041173 w 1417202"/>
                <a:gd name="connsiteY5" fmla="*/ 1453112 h 1453112"/>
                <a:gd name="connsiteX6" fmla="*/ 77493 w 1417202"/>
                <a:gd name="connsiteY6" fmla="*/ 1453112 h 1453112"/>
                <a:gd name="connsiteX7" fmla="*/ 0 w 1417202"/>
                <a:gd name="connsiteY7" fmla="*/ 1375619 h 1453112"/>
                <a:gd name="connsiteX8" fmla="*/ 0 w 1417202"/>
                <a:gd name="connsiteY8" fmla="*/ 77493 h 1453112"/>
                <a:gd name="connsiteX9" fmla="*/ 22697 w 1417202"/>
                <a:gd name="connsiteY9" fmla="*/ 22698 h 145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7202" h="1453112">
                  <a:moveTo>
                    <a:pt x="22697" y="22698"/>
                  </a:moveTo>
                  <a:cubicBezTo>
                    <a:pt x="36721" y="8674"/>
                    <a:pt x="56094" y="0"/>
                    <a:pt x="77493" y="0"/>
                  </a:cubicBezTo>
                  <a:lnTo>
                    <a:pt x="1339709" y="0"/>
                  </a:lnTo>
                  <a:cubicBezTo>
                    <a:pt x="1382507" y="0"/>
                    <a:pt x="1417202" y="34695"/>
                    <a:pt x="1417202" y="77493"/>
                  </a:cubicBezTo>
                  <a:lnTo>
                    <a:pt x="1417202" y="1091403"/>
                  </a:lnTo>
                  <a:lnTo>
                    <a:pt x="1041173" y="1453112"/>
                  </a:lnTo>
                  <a:lnTo>
                    <a:pt x="77493" y="1453112"/>
                  </a:lnTo>
                  <a:cubicBezTo>
                    <a:pt x="34695" y="1453112"/>
                    <a:pt x="0" y="1418417"/>
                    <a:pt x="0" y="1375619"/>
                  </a:cubicBezTo>
                  <a:lnTo>
                    <a:pt x="0" y="77493"/>
                  </a:lnTo>
                  <a:cubicBezTo>
                    <a:pt x="0" y="56094"/>
                    <a:pt x="8674" y="36720"/>
                    <a:pt x="22697" y="22698"/>
                  </a:cubicBezTo>
                  <a:close/>
                </a:path>
              </a:pathLst>
            </a:custGeom>
            <a:gradFill>
              <a:gsLst>
                <a:gs pos="0">
                  <a:srgbClr val="E39EB4">
                    <a:alpha val="37000"/>
                  </a:srgbClr>
                </a:gs>
                <a:gs pos="100000">
                  <a:srgbClr val="E86888">
                    <a:alpha val="72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667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DDAC-837B-44AB-8CA5-C68D9C5F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D6DAB-1493-4D61-B793-B4DFA0AA0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596F0-0A9A-4E9A-8902-5971E329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1CD7-681F-4D07-9E3F-7E39CEDCE78F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3C6E8-1E30-43E5-B529-70C47B96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9AA1-B602-48A7-9CBD-B30E00AB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3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762CC-CA56-4C9D-8ACE-12A17D8D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6E769-1A27-41A5-B8D4-E67DD52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E0D4-6214-45F5-B4FB-5F31A450552D}" type="datetime1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4A99E-3026-4B73-A4AE-5542D6CA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AEBA9-0CDB-41C7-8310-45B4A0D9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3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6E5B8-71F0-44D7-BEA1-6D25FF65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806E-5AA5-4C77-A659-B6FDD3511230}" type="datetime1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F5895-3687-46FB-B02E-5FE5719E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AAA9D-8347-497E-9369-AEB60A10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447-13C0-421B-B222-9B30BD9489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BBE93-2F69-44A3-B00F-BB62030A86D7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77288C-CB8C-4000-9283-7E5472854476}"/>
              </a:ext>
            </a:extLst>
          </p:cNvPr>
          <p:cNvSpPr/>
          <p:nvPr userDrawn="1"/>
        </p:nvSpPr>
        <p:spPr>
          <a:xfrm flipV="1">
            <a:off x="0" y="0"/>
            <a:ext cx="12192000" cy="1557338"/>
          </a:xfrm>
          <a:prstGeom prst="rect">
            <a:avLst/>
          </a:prstGeom>
          <a:solidFill>
            <a:srgbClr val="E5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497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06AB4-B61D-42D7-B02A-A6C4FEBE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84440-F089-440E-BD10-C43F3699C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9319"/>
            <a:ext cx="10515600" cy="349758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AFCD8-E666-4878-8413-C12351707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582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4BEA2-5B21-4CA8-94AC-4567F7CD1F0B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168A6-6F2A-4F8D-BAD1-EDFD99041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582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F4115-9215-47EE-A864-FDC1E8E4D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582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8E447-13C0-421B-B222-9B30BD9489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F108D2-8E32-4132-A67A-A1AC4AF210C0}"/>
              </a:ext>
            </a:extLst>
          </p:cNvPr>
          <p:cNvCxnSpPr>
            <a:cxnSpLocks/>
          </p:cNvCxnSpPr>
          <p:nvPr userDrawn="1"/>
        </p:nvCxnSpPr>
        <p:spPr>
          <a:xfrm>
            <a:off x="0" y="1545840"/>
            <a:ext cx="12192000" cy="0"/>
          </a:xfrm>
          <a:prstGeom prst="line">
            <a:avLst/>
          </a:prstGeom>
          <a:ln w="44450">
            <a:solidFill>
              <a:srgbClr val="0749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8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1" r:id="rId4"/>
    <p:sldLayoutId id="2147483650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74975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07497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07497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74975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7497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7497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0A09-3F66-4BB2-9135-E7B883B5B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691" y="918688"/>
            <a:ext cx="7652162" cy="1593991"/>
          </a:xfrm>
        </p:spPr>
        <p:txBody>
          <a:bodyPr>
            <a:noAutofit/>
          </a:bodyPr>
          <a:lstStyle/>
          <a:p>
            <a:br>
              <a:rPr lang="en-US" sz="3200" dirty="0">
                <a:latin typeface="Century Gothic"/>
              </a:rPr>
            </a:br>
            <a:r>
              <a:rPr lang="en-US" sz="3600">
                <a:latin typeface="Century Gothic"/>
              </a:rPr>
              <a:t>Examining Arlington County's Board Structure and Performance</a:t>
            </a:r>
            <a:br>
              <a:rPr lang="en-US" sz="3200" dirty="0">
                <a:latin typeface="Century Gothic"/>
              </a:rPr>
            </a:br>
            <a:r>
              <a:rPr lang="en-US" sz="2400" b="0">
                <a:latin typeface="Century Gothic"/>
              </a:rPr>
              <a:t>June 2026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92C2E-C8D4-4C26-9C87-319D72519574}"/>
              </a:ext>
            </a:extLst>
          </p:cNvPr>
          <p:cNvSpPr txBox="1"/>
          <p:nvPr/>
        </p:nvSpPr>
        <p:spPr>
          <a:xfrm>
            <a:off x="1078547" y="3585664"/>
            <a:ext cx="43872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74975"/>
                </a:solidFill>
                <a:latin typeface="Century Gothic"/>
              </a:rPr>
              <a:t>Susan Cunningham &amp; JD Spain Sr.</a:t>
            </a:r>
          </a:p>
          <a:p>
            <a:r>
              <a:rPr lang="en-US">
                <a:solidFill>
                  <a:srgbClr val="074975"/>
                </a:solidFill>
                <a:latin typeface="Century Gothic"/>
              </a:rPr>
              <a:t>06/17/2026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43AFDB39-0FB1-48B0-BCF3-ACAB84E1B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2" y="5494885"/>
            <a:ext cx="2344809" cy="7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2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5B3AC-048D-C0B8-96A5-080F872A9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7BDC-CC1D-1DD9-15C1-B4131D8E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83" y="365125"/>
            <a:ext cx="11121117" cy="10064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latin typeface="Century Gothic"/>
                <a:cs typeface="Segoe UI"/>
              </a:rPr>
              <a:t> 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F7EE4-F0AE-827E-9C1E-5B6EF49CFFDA}"/>
              </a:ext>
            </a:extLst>
          </p:cNvPr>
          <p:cNvSpPr txBox="1"/>
          <p:nvPr/>
        </p:nvSpPr>
        <p:spPr>
          <a:xfrm>
            <a:off x="386219" y="568890"/>
            <a:ext cx="39429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074975"/>
                </a:solidFill>
                <a:latin typeface="Arial"/>
                <a:cs typeface="Segoe UI"/>
              </a:rPr>
              <a:t>Timeline Update</a:t>
            </a:r>
            <a:endParaRPr lang="en-US" sz="3600">
              <a:latin typeface="Arial"/>
              <a:cs typeface="Arial"/>
            </a:endParaRPr>
          </a:p>
          <a:p>
            <a:pPr algn="ctr"/>
            <a:endParaRPr lang="en-US"/>
          </a:p>
        </p:txBody>
      </p:sp>
      <p:pic>
        <p:nvPicPr>
          <p:cNvPr id="7" name="Picture 6" descr="A diagram of a company&amp;#39;s process&#10;&#10;AI-generated content may be incorrect.">
            <a:extLst>
              <a:ext uri="{FF2B5EF4-FFF2-40B4-BE49-F238E27FC236}">
                <a16:creationId xmlns:a16="http://schemas.microsoft.com/office/drawing/2014/main" id="{B46C12EC-21ED-BD09-923E-56A25D30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72" r="12324"/>
          <a:stretch>
            <a:fillRect/>
          </a:stretch>
        </p:blipFill>
        <p:spPr>
          <a:xfrm>
            <a:off x="5003800" y="241300"/>
            <a:ext cx="6497590" cy="2867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53D0F2-C483-A9CE-675F-A1581809C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00715"/>
              </p:ext>
            </p:extLst>
          </p:nvPr>
        </p:nvGraphicFramePr>
        <p:xfrm>
          <a:off x="917074" y="3322652"/>
          <a:ext cx="10556546" cy="3444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05887">
                  <a:extLst>
                    <a:ext uri="{9D8B030D-6E8A-4147-A177-3AD203B41FA5}">
                      <a16:colId xmlns:a16="http://schemas.microsoft.com/office/drawing/2014/main" val="3736581157"/>
                    </a:ext>
                  </a:extLst>
                </a:gridCol>
                <a:gridCol w="7410463">
                  <a:extLst>
                    <a:ext uri="{9D8B030D-6E8A-4147-A177-3AD203B41FA5}">
                      <a16:colId xmlns:a16="http://schemas.microsoft.com/office/drawing/2014/main" val="3997533348"/>
                    </a:ext>
                  </a:extLst>
                </a:gridCol>
                <a:gridCol w="2140196">
                  <a:extLst>
                    <a:ext uri="{9D8B030D-6E8A-4147-A177-3AD203B41FA5}">
                      <a16:colId xmlns:a16="http://schemas.microsoft.com/office/drawing/2014/main" val="286247256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>
                          <a:solidFill>
                            <a:schemeClr val="accent1">
                              <a:lumMod val="49000"/>
                            </a:schemeClr>
                          </a:solidFill>
                          <a:latin typeface="Times New Roman"/>
                          <a:cs typeface="Times New Roman"/>
                        </a:rPr>
                        <a:t>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>
                          <a:solidFill>
                            <a:schemeClr val="accent1">
                              <a:lumMod val="49000"/>
                            </a:schemeClr>
                          </a:solidFill>
                          <a:latin typeface="Times New Roman"/>
                          <a:cs typeface="Times New Roman"/>
                        </a:rPr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accent1">
                              <a:lumMod val="49000"/>
                            </a:schemeClr>
                          </a:solidFill>
                          <a:latin typeface="Times New Roman"/>
                          <a:cs typeface="Times New Roman"/>
                        </a:rPr>
                        <a:t>Target Dates/Delivery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72234"/>
                  </a:ext>
                </a:extLst>
              </a:tr>
              <a:tr h="2481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latin typeface="Times New Roman"/>
                          <a:cs typeface="Times New Roman"/>
                        </a:rPr>
                        <a:t>Launch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/>
                        <a:buChar char="ü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Publish Interest Form, Commitment of Initial Efforts to Examine the Board's Structure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Times New Roman"/>
                          <a:cs typeface="Times New Roman"/>
                        </a:rPr>
                        <a:t>December 2025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690847"/>
                  </a:ext>
                </a:extLst>
              </a:tr>
              <a:tr h="2481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latin typeface="Times New Roman"/>
                          <a:cs typeface="Times New Roman"/>
                        </a:rPr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Begin Resident Community Satisfaction Survey work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February 2026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720670"/>
                  </a:ext>
                </a:extLst>
              </a:tr>
              <a:tr h="2481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latin typeface="Times New Roman"/>
                          <a:cs typeface="Times New Roman"/>
                        </a:rPr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US" sz="1100" dirty="0">
                          <a:latin typeface="Times New Roman"/>
                          <a:cs typeface="Times New Roman"/>
                        </a:rPr>
                        <a:t>Identify financial resources and establish procurement process to support external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March 2026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291995"/>
                  </a:ext>
                </a:extLst>
              </a:tr>
              <a:tr h="2481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latin typeface="Times New Roman"/>
                          <a:cs typeface="Times New Roman"/>
                        </a:rPr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County Attorney Begins legal research, School and Electoral Boards engaged, routine Comms begins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March 2026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406020"/>
                  </a:ext>
                </a:extLst>
              </a:tr>
              <a:tr h="2481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latin typeface="Times New Roman"/>
                          <a:cs typeface="Times New Roman"/>
                        </a:rPr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Begin search for External Research Partners, Issue Scope of Work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April 2026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934932"/>
                  </a:ext>
                </a:extLst>
              </a:tr>
              <a:tr h="2481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Q2</a:t>
                      </a:r>
                      <a:endParaRPr lang="en-US" sz="1100" b="1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100" b="1"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PUBLIC UPDATE re REVISION TO TIMELINE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June 2026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143240"/>
                  </a:ext>
                </a:extLst>
              </a:tr>
              <a:tr h="2481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latin typeface="Times New Roman"/>
                          <a:cs typeface="Times New Roman"/>
                        </a:rPr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Wingdings"/>
                        <a:buChar char="ü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Public Report on Resident Community Satisfaction Survey findings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June 2026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896315"/>
                  </a:ext>
                </a:extLst>
              </a:tr>
              <a:tr h="2481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latin typeface="Times New Roman"/>
                          <a:cs typeface="Times New Roman"/>
                        </a:rPr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Wingdings"/>
                        <a:buChar char="q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County Attorney's Public Report of Legal Research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July 2026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445435"/>
                  </a:ext>
                </a:extLst>
              </a:tr>
              <a:tr h="2481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latin typeface="Times New Roman"/>
                          <a:cs typeface="Times New Roman"/>
                        </a:rPr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Wingdings"/>
                        <a:buChar char="q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Selection of External Research Partner, research work begins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July 2026 (Anticipated)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798848"/>
                  </a:ext>
                </a:extLst>
              </a:tr>
              <a:tr h="2481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latin typeface="Times New Roman"/>
                          <a:cs typeface="Times New Roman"/>
                        </a:rPr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Wingdings"/>
                        <a:buChar char="q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Initial Report from External Research Partner 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October 30th, 2026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983428"/>
                  </a:ext>
                </a:extLst>
              </a:tr>
              <a:tr h="2481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latin typeface="Times New Roman"/>
                          <a:cs typeface="Times New Roman"/>
                        </a:rPr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Wingdings"/>
                        <a:buChar char="q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Final Report from External Research Partner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November 30th, 2026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928718"/>
                  </a:ext>
                </a:extLst>
              </a:tr>
              <a:tr h="2481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latin typeface="Times New Roman"/>
                          <a:cs typeface="Times New Roman"/>
                        </a:rPr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Wingdings"/>
                        <a:buChar char="q"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Board Update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latin typeface="Times New Roman"/>
                          <a:cs typeface="Times New Roman"/>
                        </a:rPr>
                        <a:t>December 2026</a:t>
                      </a: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68607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2BE1965-30A3-4D6D-DBE1-2364E8370180}"/>
              </a:ext>
            </a:extLst>
          </p:cNvPr>
          <p:cNvSpPr txBox="1"/>
          <p:nvPr/>
        </p:nvSpPr>
        <p:spPr>
          <a:xfrm>
            <a:off x="919655" y="1721069"/>
            <a:ext cx="3954517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 b="1" dirty="0">
                <a:highlight>
                  <a:srgbClr val="FFFF00"/>
                </a:highlight>
                <a:latin typeface="Times New Roman"/>
                <a:cs typeface="Times New Roman"/>
              </a:rPr>
              <a:t>UPDATE:</a:t>
            </a:r>
            <a:r>
              <a:rPr lang="en-US" sz="1300" dirty="0">
                <a:highlight>
                  <a:srgbClr val="FFFF00"/>
                </a:highlight>
                <a:latin typeface="Times New Roman"/>
                <a:cs typeface="Times New Roman"/>
              </a:rPr>
              <a:t> The Board will still provide a public update in July, and its public report on next steps will be December 2026. </a:t>
            </a:r>
            <a:br>
              <a:rPr lang="en-US" sz="1300" dirty="0">
                <a:latin typeface="Times New Roman"/>
                <a:cs typeface="Times New Roman"/>
              </a:rPr>
            </a:br>
            <a:endParaRPr lang="en-US" sz="1300" dirty="0">
              <a:latin typeface="Times New Roman"/>
              <a:ea typeface="Calibri"/>
              <a:cs typeface="Times New Roman"/>
            </a:endParaRPr>
          </a:p>
          <a:p>
            <a:r>
              <a:rPr lang="en-US" sz="1300" dirty="0">
                <a:latin typeface="Times New Roman"/>
                <a:cs typeface="Times New Roman"/>
              </a:rPr>
              <a:t>The research partner procurement and delivery timeline are revised to encourage more respondents. All other previously identified tasks remain on schedule. </a:t>
            </a:r>
            <a:endParaRPr lang="en-US" sz="1300">
              <a:latin typeface="Times New Roman"/>
              <a:ea typeface="Calibri"/>
              <a:cs typeface="Times New Roman"/>
            </a:endParaRPr>
          </a:p>
          <a:p>
            <a:pPr algn="ctr"/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04052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c89badf8-0cd2-4e7b-b9e9-f8f3d3755954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BFDC5819E71A4BB840153174706138" ma:contentTypeVersion="18" ma:contentTypeDescription="Create a new document." ma:contentTypeScope="" ma:versionID="19e2d54a2843d9ecf49819af66cf56a2">
  <xsd:schema xmlns:xsd="http://www.w3.org/2001/XMLSchema" xmlns:xs="http://www.w3.org/2001/XMLSchema" xmlns:p="http://schemas.microsoft.com/office/2006/metadata/properties" xmlns:ns2="ae7445ab-8876-4c5a-a11c-3b9f62b09a51" xmlns:ns3="c487992e-b304-4232-a843-e6131b852e70" xmlns:ns4="2d4151d2-4472-4032-a961-8634b192e66a" targetNamespace="http://schemas.microsoft.com/office/2006/metadata/properties" ma:root="true" ma:fieldsID="4f5307485fa1db4837a4940516cc252c" ns2:_="" ns3:_="" ns4:_="">
    <xsd:import namespace="ae7445ab-8876-4c5a-a11c-3b9f62b09a51"/>
    <xsd:import namespace="c487992e-b304-4232-a843-e6131b852e70"/>
    <xsd:import namespace="2d4151d2-4472-4032-a961-8634b192e6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445ab-8876-4c5a-a11c-3b9f62b09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89badf8-0cd2-4e7b-b9e9-f8f3d3755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7992e-b304-4232-a843-e6131b852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4151d2-4472-4032-a961-8634b192e66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8fb0eecf-ee03-4777-9352-212cc40fc849" ma:internalName="TaxCatchAll" ma:showField="CatchAllData" ma:web="c487992e-b304-4232-a843-e6131b852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4151d2-4472-4032-a961-8634b192e66a" xsi:nil="true"/>
    <lcf76f155ced4ddcb4097134ff3c332f xmlns="ae7445ab-8876-4c5a-a11c-3b9f62b09a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627142-9248-4F14-A3B9-473CB91DEC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54EF3-929D-4A2D-8758-F9C28124552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0BD386A-1A6E-49CE-BF15-577DBB8871EE}">
  <ds:schemaRefs>
    <ds:schemaRef ds:uri="2d4151d2-4472-4032-a961-8634b192e66a"/>
    <ds:schemaRef ds:uri="ae7445ab-8876-4c5a-a11c-3b9f62b09a51"/>
    <ds:schemaRef ds:uri="c487992e-b304-4232-a843-e6131b852e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5AE6C4F-4092-44B9-91B0-3B38EE3749E0}">
  <ds:schemaRefs>
    <ds:schemaRef ds:uri="2d4151d2-4472-4032-a961-8634b192e66a"/>
    <ds:schemaRef ds:uri="ae7445ab-8876-4c5a-a11c-3b9f62b09a51"/>
    <ds:schemaRef ds:uri="c487992e-b304-4232-a843-e6131b852e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Examining Arlington County's Board Structure and Performance June 2026 Update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Sumayal Shrestha</dc:creator>
  <cp:revision>227</cp:revision>
  <dcterms:created xsi:type="dcterms:W3CDTF">2021-12-23T04:01:04Z</dcterms:created>
  <dcterms:modified xsi:type="dcterms:W3CDTF">2026-06-18T14:03:29Z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0x01010091BFDC5819E71A4BB840153174706138</vt:lpwstr>
  </property>
  <property fmtid="{D5CDD505-2E9C-101B-9397-08002B2CF9AE}" pid="3" name="MediaServiceImageTags">
    <vt:lpwstr/>
  </property>
</Properties>
</file>